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70" r:id="rId2"/>
    <p:sldId id="256" r:id="rId3"/>
    <p:sldId id="257" r:id="rId4"/>
    <p:sldId id="287" r:id="rId5"/>
    <p:sldId id="289" r:id="rId6"/>
    <p:sldId id="272" r:id="rId7"/>
    <p:sldId id="277" r:id="rId8"/>
    <p:sldId id="278" r:id="rId9"/>
    <p:sldId id="286" r:id="rId10"/>
    <p:sldId id="281" r:id="rId11"/>
  </p:sldIdLst>
  <p:sldSz cx="12192000" cy="6858000"/>
  <p:notesSz cx="6858000" cy="9144000"/>
  <p:defaultText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5"/>
    <p:restoredTop sz="76871"/>
  </p:normalViewPr>
  <p:slideViewPr>
    <p:cSldViewPr snapToGrid="0">
      <p:cViewPr varScale="1">
        <p:scale>
          <a:sx n="97" d="100"/>
          <a:sy n="97" d="100"/>
        </p:scale>
        <p:origin x="3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6EC12C-66EC-6664-B190-E353D05035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B"/>
          </a:p>
        </p:txBody>
      </p:sp>
      <p:sp>
        <p:nvSpPr>
          <p:cNvPr id="3" name="Date Placeholder 2">
            <a:extLst>
              <a:ext uri="{FF2B5EF4-FFF2-40B4-BE49-F238E27FC236}">
                <a16:creationId xmlns:a16="http://schemas.microsoft.com/office/drawing/2014/main" id="{3FE74539-0E63-4010-409E-FB5C722D30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BADAAF-39D7-3F4F-A8B1-97A0F2BED36D}" type="datetimeFigureOut">
              <a:rPr lang="en-LB" smtClean="0"/>
              <a:t>23/06/2025</a:t>
            </a:fld>
            <a:endParaRPr lang="en-LB"/>
          </a:p>
        </p:txBody>
      </p:sp>
      <p:sp>
        <p:nvSpPr>
          <p:cNvPr id="4" name="Footer Placeholder 3">
            <a:extLst>
              <a:ext uri="{FF2B5EF4-FFF2-40B4-BE49-F238E27FC236}">
                <a16:creationId xmlns:a16="http://schemas.microsoft.com/office/drawing/2014/main" id="{7949FC56-98F6-F768-DEFE-5D0A50A141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LB"/>
          </a:p>
        </p:txBody>
      </p:sp>
      <p:sp>
        <p:nvSpPr>
          <p:cNvPr id="5" name="Slide Number Placeholder 4">
            <a:extLst>
              <a:ext uri="{FF2B5EF4-FFF2-40B4-BE49-F238E27FC236}">
                <a16:creationId xmlns:a16="http://schemas.microsoft.com/office/drawing/2014/main" id="{A9D118C7-14B8-E90E-5F45-50BD6CFE2A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9CE530-C09F-9547-9588-E33EC2004F88}" type="slidenum">
              <a:rPr lang="en-LB" smtClean="0"/>
              <a:t>‹#›</a:t>
            </a:fld>
            <a:endParaRPr lang="en-LB"/>
          </a:p>
        </p:txBody>
      </p:sp>
    </p:spTree>
    <p:extLst>
      <p:ext uri="{BB962C8B-B14F-4D97-AF65-F5344CB8AC3E}">
        <p14:creationId xmlns:p14="http://schemas.microsoft.com/office/powerpoint/2010/main" val="243238353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AB766-213F-EE47-981E-E13B3E54F939}" type="datetimeFigureOut">
              <a:rPr lang="en-LB" smtClean="0"/>
              <a:t>23/06/2025</a:t>
            </a:fld>
            <a:endParaRPr lang="en-L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D2F25-8290-E84E-8827-014EF7C7E1F0}" type="slidenum">
              <a:rPr lang="en-LB" smtClean="0"/>
              <a:t>‹#›</a:t>
            </a:fld>
            <a:endParaRPr lang="en-LB"/>
          </a:p>
        </p:txBody>
      </p:sp>
    </p:spTree>
    <p:extLst>
      <p:ext uri="{BB962C8B-B14F-4D97-AF65-F5344CB8AC3E}">
        <p14:creationId xmlns:p14="http://schemas.microsoft.com/office/powerpoint/2010/main" val="3020196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B"/>
          </a:p>
        </p:txBody>
      </p:sp>
      <p:sp>
        <p:nvSpPr>
          <p:cNvPr id="4" name="Slide Number Placeholder 3"/>
          <p:cNvSpPr>
            <a:spLocks noGrp="1"/>
          </p:cNvSpPr>
          <p:nvPr>
            <p:ph type="sldNum" sz="quarter" idx="5"/>
          </p:nvPr>
        </p:nvSpPr>
        <p:spPr/>
        <p:txBody>
          <a:bodyPr/>
          <a:lstStyle/>
          <a:p>
            <a:fld id="{AECD2F25-8290-E84E-8827-014EF7C7E1F0}" type="slidenum">
              <a:rPr lang="en-LB" smtClean="0"/>
              <a:t>1</a:t>
            </a:fld>
            <a:endParaRPr lang="en-LB"/>
          </a:p>
        </p:txBody>
      </p:sp>
      <p:sp>
        <p:nvSpPr>
          <p:cNvPr id="5" name="Footer Placeholder 4">
            <a:extLst>
              <a:ext uri="{FF2B5EF4-FFF2-40B4-BE49-F238E27FC236}">
                <a16:creationId xmlns:a16="http://schemas.microsoft.com/office/drawing/2014/main" id="{0ADB8035-B98E-7D6A-D5D9-7FC6D0593400}"/>
              </a:ext>
            </a:extLst>
          </p:cNvPr>
          <p:cNvSpPr>
            <a:spLocks noGrp="1"/>
          </p:cNvSpPr>
          <p:nvPr>
            <p:ph type="ftr" sz="quarter" idx="4"/>
          </p:nvPr>
        </p:nvSpPr>
        <p:spPr/>
        <p:txBody>
          <a:bodyPr/>
          <a:lstStyle/>
          <a:p>
            <a:endParaRPr lang="en-LB"/>
          </a:p>
        </p:txBody>
      </p:sp>
    </p:spTree>
    <p:extLst>
      <p:ext uri="{BB962C8B-B14F-4D97-AF65-F5344CB8AC3E}">
        <p14:creationId xmlns:p14="http://schemas.microsoft.com/office/powerpoint/2010/main" val="387672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LB"/>
              <a:t> (perching to save energy, make applications like inspection, motivate from aappraoach f inspection, when we perch, we fly towards an uncluttered area 9utility pole for example (picture) power lines on the top, on the bottom it is open (perch lower end, get to are of interest in more controlled manner, perch more safely withou having tof perch in cluttered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LB"/>
              <a:t>ADD picture pf utility pole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a:r>
            <a:r>
              <a:rPr lang="en-LB"/>
              <a:t>e need to look at if there are technologies already developed to do climbing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LB"/>
          </a:p>
          <a:p>
            <a:endParaRPr lang="en-LB"/>
          </a:p>
        </p:txBody>
      </p:sp>
      <p:sp>
        <p:nvSpPr>
          <p:cNvPr id="4" name="Slide Number Placeholder 3"/>
          <p:cNvSpPr>
            <a:spLocks noGrp="1"/>
          </p:cNvSpPr>
          <p:nvPr>
            <p:ph type="sldNum" sz="quarter" idx="5"/>
          </p:nvPr>
        </p:nvSpPr>
        <p:spPr/>
        <p:txBody>
          <a:bodyPr/>
          <a:lstStyle/>
          <a:p>
            <a:fld id="{AECD2F25-8290-E84E-8827-014EF7C7E1F0}" type="slidenum">
              <a:rPr lang="en-LB" smtClean="0"/>
              <a:t>2</a:t>
            </a:fld>
            <a:endParaRPr lang="en-LB"/>
          </a:p>
        </p:txBody>
      </p:sp>
      <p:sp>
        <p:nvSpPr>
          <p:cNvPr id="5" name="Footer Placeholder 4">
            <a:extLst>
              <a:ext uri="{FF2B5EF4-FFF2-40B4-BE49-F238E27FC236}">
                <a16:creationId xmlns:a16="http://schemas.microsoft.com/office/drawing/2014/main" id="{615DA43A-96AD-59B5-7B5A-BFC8D3D4990B}"/>
              </a:ext>
            </a:extLst>
          </p:cNvPr>
          <p:cNvSpPr>
            <a:spLocks noGrp="1"/>
          </p:cNvSpPr>
          <p:nvPr>
            <p:ph type="ftr" sz="quarter" idx="4"/>
          </p:nvPr>
        </p:nvSpPr>
        <p:spPr/>
        <p:txBody>
          <a:bodyPr/>
          <a:lstStyle/>
          <a:p>
            <a:endParaRPr lang="en-LB"/>
          </a:p>
        </p:txBody>
      </p:sp>
    </p:spTree>
    <p:extLst>
      <p:ext uri="{BB962C8B-B14F-4D97-AF65-F5344CB8AC3E}">
        <p14:creationId xmlns:p14="http://schemas.microsoft.com/office/powerpoint/2010/main" val="151186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T</a:t>
            </a:r>
            <a:r>
              <a:rPr lang="en-LB" dirty="0"/>
              <a:t>hey call this climbing, hover controllably,</a:t>
            </a:r>
          </a:p>
          <a:p>
            <a:r>
              <a:rPr lang="en-LB" dirty="0"/>
              <a:t> references everywhere (footnote side) </a:t>
            </a:r>
          </a:p>
          <a:p>
            <a:r>
              <a:rPr lang="en-US" dirty="0"/>
              <a:t>N</a:t>
            </a:r>
            <a:r>
              <a:rPr lang="en-LB" dirty="0"/>
              <a:t>ame of authors, j.mina, title of paper. </a:t>
            </a:r>
            <a:r>
              <a:rPr lang="en-US" dirty="0"/>
              <a:t>J</a:t>
            </a:r>
            <a:r>
              <a:rPr lang="en-LB" dirty="0"/>
              <a:t>ournal publisher (conference), (year)</a:t>
            </a:r>
          </a:p>
          <a:p>
            <a:endParaRPr lang="en-LB" dirty="0"/>
          </a:p>
          <a:p>
            <a:r>
              <a:rPr lang="en-US" dirty="0"/>
              <a:t>C</a:t>
            </a:r>
            <a:r>
              <a:rPr lang="en-LB" dirty="0"/>
              <a:t>itation [1], [2], and on pictures [1], [2]</a:t>
            </a:r>
          </a:p>
          <a:p>
            <a:endParaRPr lang="en-LB" dirty="0"/>
          </a:p>
          <a:p>
            <a:r>
              <a:rPr lang="en-US" dirty="0"/>
              <a:t>S</a:t>
            </a:r>
            <a:r>
              <a:rPr lang="en-LB" dirty="0"/>
              <a:t>tate of the art, talk about limitation of each</a:t>
            </a:r>
          </a:p>
          <a:p>
            <a:r>
              <a:rPr lang="en-US" dirty="0"/>
              <a:t>W</a:t>
            </a:r>
            <a:r>
              <a:rPr lang="en-LB" dirty="0"/>
              <a:t>hat conclusions you draw, only there is one example of fixed wing climbing,</a:t>
            </a:r>
          </a:p>
          <a:p>
            <a:r>
              <a:rPr lang="en-US" dirty="0"/>
              <a:t>E</a:t>
            </a:r>
            <a:r>
              <a:rPr lang="en-LB" dirty="0"/>
              <a:t>xamples with wheel,s with a projcte we investigated, not feasibke because of complexity of device</a:t>
            </a:r>
          </a:p>
          <a:p>
            <a:r>
              <a:rPr lang="en-US" dirty="0"/>
              <a:t>T</a:t>
            </a:r>
            <a:r>
              <a:rPr lang="en-LB" dirty="0"/>
              <a:t>here thechnology where they dp climbing on the wall no directly applicable becausse wings are hugged we cannot climb, maybe we have to open up, when opening we might fall, so we need controller to sttay in hover, when we climb up also. </a:t>
            </a:r>
          </a:p>
          <a:p>
            <a:r>
              <a:rPr lang="en-US" dirty="0"/>
              <a:t>N</a:t>
            </a:r>
            <a:r>
              <a:rPr lang="en-LB" dirty="0"/>
              <a:t>ot directly applicable to our casehand and feet a lot of mass and complexity and actutation, we have flying, they didn’t care about weight like us because were flying, only use of propeller.</a:t>
            </a:r>
          </a:p>
          <a:p>
            <a:endParaRPr lang="en-LB" dirty="0"/>
          </a:p>
        </p:txBody>
      </p:sp>
      <p:sp>
        <p:nvSpPr>
          <p:cNvPr id="4" name="Slide Number Placeholder 3"/>
          <p:cNvSpPr>
            <a:spLocks noGrp="1"/>
          </p:cNvSpPr>
          <p:nvPr>
            <p:ph type="sldNum" sz="quarter" idx="5"/>
          </p:nvPr>
        </p:nvSpPr>
        <p:spPr/>
        <p:txBody>
          <a:bodyPr/>
          <a:lstStyle/>
          <a:p>
            <a:fld id="{AECD2F25-8290-E84E-8827-014EF7C7E1F0}" type="slidenum">
              <a:rPr lang="en-LB" smtClean="0"/>
              <a:t>3</a:t>
            </a:fld>
            <a:endParaRPr lang="en-LB"/>
          </a:p>
        </p:txBody>
      </p:sp>
      <p:sp>
        <p:nvSpPr>
          <p:cNvPr id="5" name="Footer Placeholder 4">
            <a:extLst>
              <a:ext uri="{FF2B5EF4-FFF2-40B4-BE49-F238E27FC236}">
                <a16:creationId xmlns:a16="http://schemas.microsoft.com/office/drawing/2014/main" id="{0ED72CE9-396E-612F-DBCF-E6A4B8DCFE60}"/>
              </a:ext>
            </a:extLst>
          </p:cNvPr>
          <p:cNvSpPr>
            <a:spLocks noGrp="1"/>
          </p:cNvSpPr>
          <p:nvPr>
            <p:ph type="ftr" sz="quarter" idx="4"/>
          </p:nvPr>
        </p:nvSpPr>
        <p:spPr/>
        <p:txBody>
          <a:bodyPr/>
          <a:lstStyle/>
          <a:p>
            <a:endParaRPr lang="en-LB"/>
          </a:p>
        </p:txBody>
      </p:sp>
    </p:spTree>
    <p:extLst>
      <p:ext uri="{BB962C8B-B14F-4D97-AF65-F5344CB8AC3E}">
        <p14:creationId xmlns:p14="http://schemas.microsoft.com/office/powerpoint/2010/main" val="248968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B" dirty="0"/>
          </a:p>
        </p:txBody>
      </p:sp>
      <p:sp>
        <p:nvSpPr>
          <p:cNvPr id="4" name="Footer Placeholder 3"/>
          <p:cNvSpPr>
            <a:spLocks noGrp="1"/>
          </p:cNvSpPr>
          <p:nvPr>
            <p:ph type="ftr" sz="quarter" idx="4"/>
          </p:nvPr>
        </p:nvSpPr>
        <p:spPr/>
        <p:txBody>
          <a:bodyPr/>
          <a:lstStyle/>
          <a:p>
            <a:endParaRPr lang="en-LB"/>
          </a:p>
        </p:txBody>
      </p:sp>
      <p:sp>
        <p:nvSpPr>
          <p:cNvPr id="5" name="Slide Number Placeholder 4"/>
          <p:cNvSpPr>
            <a:spLocks noGrp="1"/>
          </p:cNvSpPr>
          <p:nvPr>
            <p:ph type="sldNum" sz="quarter" idx="5"/>
          </p:nvPr>
        </p:nvSpPr>
        <p:spPr/>
        <p:txBody>
          <a:bodyPr/>
          <a:lstStyle/>
          <a:p>
            <a:fld id="{AECD2F25-8290-E84E-8827-014EF7C7E1F0}" type="slidenum">
              <a:rPr lang="en-LB" smtClean="0"/>
              <a:t>4</a:t>
            </a:fld>
            <a:endParaRPr lang="en-LB"/>
          </a:p>
        </p:txBody>
      </p:sp>
    </p:spTree>
    <p:extLst>
      <p:ext uri="{BB962C8B-B14F-4D97-AF65-F5344CB8AC3E}">
        <p14:creationId xmlns:p14="http://schemas.microsoft.com/office/powerpoint/2010/main" val="338723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B" dirty="0"/>
          </a:p>
        </p:txBody>
      </p:sp>
      <p:sp>
        <p:nvSpPr>
          <p:cNvPr id="4" name="Footer Placeholder 3"/>
          <p:cNvSpPr>
            <a:spLocks noGrp="1"/>
          </p:cNvSpPr>
          <p:nvPr>
            <p:ph type="ftr" sz="quarter" idx="4"/>
          </p:nvPr>
        </p:nvSpPr>
        <p:spPr/>
        <p:txBody>
          <a:bodyPr/>
          <a:lstStyle/>
          <a:p>
            <a:endParaRPr lang="en-LB"/>
          </a:p>
        </p:txBody>
      </p:sp>
      <p:sp>
        <p:nvSpPr>
          <p:cNvPr id="5" name="Slide Number Placeholder 4"/>
          <p:cNvSpPr>
            <a:spLocks noGrp="1"/>
          </p:cNvSpPr>
          <p:nvPr>
            <p:ph type="sldNum" sz="quarter" idx="5"/>
          </p:nvPr>
        </p:nvSpPr>
        <p:spPr/>
        <p:txBody>
          <a:bodyPr/>
          <a:lstStyle/>
          <a:p>
            <a:fld id="{AECD2F25-8290-E84E-8827-014EF7C7E1F0}" type="slidenum">
              <a:rPr lang="en-LB" smtClean="0"/>
              <a:t>5</a:t>
            </a:fld>
            <a:endParaRPr lang="en-LB"/>
          </a:p>
        </p:txBody>
      </p:sp>
    </p:spTree>
    <p:extLst>
      <p:ext uri="{BB962C8B-B14F-4D97-AF65-F5344CB8AC3E}">
        <p14:creationId xmlns:p14="http://schemas.microsoft.com/office/powerpoint/2010/main" val="2670902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LB"/>
              <a:t>eferences (10 papers, these two are most promising)v</a:t>
            </a:r>
          </a:p>
        </p:txBody>
      </p:sp>
      <p:sp>
        <p:nvSpPr>
          <p:cNvPr id="4" name="Slide Number Placeholder 3"/>
          <p:cNvSpPr>
            <a:spLocks noGrp="1"/>
          </p:cNvSpPr>
          <p:nvPr>
            <p:ph type="sldNum" sz="quarter" idx="5"/>
          </p:nvPr>
        </p:nvSpPr>
        <p:spPr/>
        <p:txBody>
          <a:bodyPr/>
          <a:lstStyle/>
          <a:p>
            <a:fld id="{AECD2F25-8290-E84E-8827-014EF7C7E1F0}" type="slidenum">
              <a:rPr lang="en-LB" smtClean="0"/>
              <a:t>6</a:t>
            </a:fld>
            <a:endParaRPr lang="en-LB"/>
          </a:p>
        </p:txBody>
      </p:sp>
      <p:sp>
        <p:nvSpPr>
          <p:cNvPr id="5" name="Footer Placeholder 4">
            <a:extLst>
              <a:ext uri="{FF2B5EF4-FFF2-40B4-BE49-F238E27FC236}">
                <a16:creationId xmlns:a16="http://schemas.microsoft.com/office/drawing/2014/main" id="{FD762BCD-05BD-44B7-C9C5-C960C57C1F2A}"/>
              </a:ext>
            </a:extLst>
          </p:cNvPr>
          <p:cNvSpPr>
            <a:spLocks noGrp="1"/>
          </p:cNvSpPr>
          <p:nvPr>
            <p:ph type="ftr" sz="quarter" idx="4"/>
          </p:nvPr>
        </p:nvSpPr>
        <p:spPr/>
        <p:txBody>
          <a:bodyPr/>
          <a:lstStyle/>
          <a:p>
            <a:endParaRPr lang="en-LB"/>
          </a:p>
        </p:txBody>
      </p:sp>
    </p:spTree>
    <p:extLst>
      <p:ext uri="{BB962C8B-B14F-4D97-AF65-F5344CB8AC3E}">
        <p14:creationId xmlns:p14="http://schemas.microsoft.com/office/powerpoint/2010/main" val="86959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B"/>
          </a:p>
        </p:txBody>
      </p:sp>
      <p:sp>
        <p:nvSpPr>
          <p:cNvPr id="4" name="Footer Placeholder 3"/>
          <p:cNvSpPr>
            <a:spLocks noGrp="1"/>
          </p:cNvSpPr>
          <p:nvPr>
            <p:ph type="ftr" sz="quarter" idx="4"/>
          </p:nvPr>
        </p:nvSpPr>
        <p:spPr/>
        <p:txBody>
          <a:bodyPr/>
          <a:lstStyle/>
          <a:p>
            <a:endParaRPr lang="en-LB"/>
          </a:p>
        </p:txBody>
      </p:sp>
      <p:sp>
        <p:nvSpPr>
          <p:cNvPr id="5" name="Slide Number Placeholder 4"/>
          <p:cNvSpPr>
            <a:spLocks noGrp="1"/>
          </p:cNvSpPr>
          <p:nvPr>
            <p:ph type="sldNum" sz="quarter" idx="5"/>
          </p:nvPr>
        </p:nvSpPr>
        <p:spPr/>
        <p:txBody>
          <a:bodyPr/>
          <a:lstStyle/>
          <a:p>
            <a:fld id="{AECD2F25-8290-E84E-8827-014EF7C7E1F0}" type="slidenum">
              <a:rPr lang="en-LB" smtClean="0"/>
              <a:t>8</a:t>
            </a:fld>
            <a:endParaRPr lang="en-LB"/>
          </a:p>
        </p:txBody>
      </p:sp>
    </p:spTree>
    <p:extLst>
      <p:ext uri="{BB962C8B-B14F-4D97-AF65-F5344CB8AC3E}">
        <p14:creationId xmlns:p14="http://schemas.microsoft.com/office/powerpoint/2010/main" val="3423850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B" dirty="0"/>
          </a:p>
        </p:txBody>
      </p:sp>
      <p:sp>
        <p:nvSpPr>
          <p:cNvPr id="4" name="Footer Placeholder 3"/>
          <p:cNvSpPr>
            <a:spLocks noGrp="1"/>
          </p:cNvSpPr>
          <p:nvPr>
            <p:ph type="ftr" sz="quarter" idx="4"/>
          </p:nvPr>
        </p:nvSpPr>
        <p:spPr/>
        <p:txBody>
          <a:bodyPr/>
          <a:lstStyle/>
          <a:p>
            <a:endParaRPr lang="en-LB"/>
          </a:p>
        </p:txBody>
      </p:sp>
      <p:sp>
        <p:nvSpPr>
          <p:cNvPr id="5" name="Slide Number Placeholder 4"/>
          <p:cNvSpPr>
            <a:spLocks noGrp="1"/>
          </p:cNvSpPr>
          <p:nvPr>
            <p:ph type="sldNum" sz="quarter" idx="5"/>
          </p:nvPr>
        </p:nvSpPr>
        <p:spPr/>
        <p:txBody>
          <a:bodyPr/>
          <a:lstStyle/>
          <a:p>
            <a:fld id="{AECD2F25-8290-E84E-8827-014EF7C7E1F0}" type="slidenum">
              <a:rPr lang="en-LB" smtClean="0"/>
              <a:t>9</a:t>
            </a:fld>
            <a:endParaRPr lang="en-LB"/>
          </a:p>
        </p:txBody>
      </p:sp>
    </p:spTree>
    <p:extLst>
      <p:ext uri="{BB962C8B-B14F-4D97-AF65-F5344CB8AC3E}">
        <p14:creationId xmlns:p14="http://schemas.microsoft.com/office/powerpoint/2010/main" val="427827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F11C-2F0B-FD46-96EF-94A182E0D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B"/>
          </a:p>
        </p:txBody>
      </p:sp>
      <p:sp>
        <p:nvSpPr>
          <p:cNvPr id="3" name="Subtitle 2">
            <a:extLst>
              <a:ext uri="{FF2B5EF4-FFF2-40B4-BE49-F238E27FC236}">
                <a16:creationId xmlns:a16="http://schemas.microsoft.com/office/drawing/2014/main" id="{FD61AF17-C3DC-9A98-623F-E1C286158A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B"/>
          </a:p>
        </p:txBody>
      </p:sp>
      <p:sp>
        <p:nvSpPr>
          <p:cNvPr id="4" name="Date Placeholder 3">
            <a:extLst>
              <a:ext uri="{FF2B5EF4-FFF2-40B4-BE49-F238E27FC236}">
                <a16:creationId xmlns:a16="http://schemas.microsoft.com/office/drawing/2014/main" id="{4A234C10-C415-9BFD-F8F0-CE89C922C294}"/>
              </a:ext>
            </a:extLst>
          </p:cNvPr>
          <p:cNvSpPr>
            <a:spLocks noGrp="1"/>
          </p:cNvSpPr>
          <p:nvPr>
            <p:ph type="dt" sz="half" idx="10"/>
          </p:nvPr>
        </p:nvSpPr>
        <p:spPr/>
        <p:txBody>
          <a:bodyPr/>
          <a:lstStyle/>
          <a:p>
            <a:fld id="{10CB7814-F8AA-8A46-A798-978989CAE5E0}" type="datetime1">
              <a:rPr lang="en-US" smtClean="0"/>
              <a:t>6/23/25</a:t>
            </a:fld>
            <a:endParaRPr lang="en-LB"/>
          </a:p>
        </p:txBody>
      </p:sp>
      <p:sp>
        <p:nvSpPr>
          <p:cNvPr id="5" name="Footer Placeholder 4">
            <a:extLst>
              <a:ext uri="{FF2B5EF4-FFF2-40B4-BE49-F238E27FC236}">
                <a16:creationId xmlns:a16="http://schemas.microsoft.com/office/drawing/2014/main" id="{B338A1D3-7B19-17DE-99A3-DBADED7DE1E0}"/>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A0E5E38B-C764-5E3A-4724-E91C6D28503F}"/>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390835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AE86-0356-D568-27D0-74CEE1459DEB}"/>
              </a:ext>
            </a:extLst>
          </p:cNvPr>
          <p:cNvSpPr>
            <a:spLocks noGrp="1"/>
          </p:cNvSpPr>
          <p:nvPr>
            <p:ph type="title"/>
          </p:nvPr>
        </p:nvSpPr>
        <p:spPr/>
        <p:txBody>
          <a:bodyPr/>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73D757EA-D662-B736-575D-4E9F38782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F5F1E3E4-2663-CE9F-DF8E-456E2F1C19CB}"/>
              </a:ext>
            </a:extLst>
          </p:cNvPr>
          <p:cNvSpPr>
            <a:spLocks noGrp="1"/>
          </p:cNvSpPr>
          <p:nvPr>
            <p:ph type="dt" sz="half" idx="10"/>
          </p:nvPr>
        </p:nvSpPr>
        <p:spPr/>
        <p:txBody>
          <a:bodyPr/>
          <a:lstStyle/>
          <a:p>
            <a:fld id="{E7926B5C-2BA6-D54B-AD95-EA204E0F9C09}" type="datetime1">
              <a:rPr lang="en-US" smtClean="0"/>
              <a:t>6/23/25</a:t>
            </a:fld>
            <a:endParaRPr lang="en-LB"/>
          </a:p>
        </p:txBody>
      </p:sp>
      <p:sp>
        <p:nvSpPr>
          <p:cNvPr id="5" name="Footer Placeholder 4">
            <a:extLst>
              <a:ext uri="{FF2B5EF4-FFF2-40B4-BE49-F238E27FC236}">
                <a16:creationId xmlns:a16="http://schemas.microsoft.com/office/drawing/2014/main" id="{6AF05E40-2750-A4E3-D039-496829387D51}"/>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5827C8C0-6037-B1B0-51EA-BAB9047171E1}"/>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283701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5076B8-1E95-8558-F9D0-9E46FE12E9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6BC32137-78F4-D3C1-251A-342BEBD6B1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1253ED5D-86CD-CC0B-C605-50B00F8E9397}"/>
              </a:ext>
            </a:extLst>
          </p:cNvPr>
          <p:cNvSpPr>
            <a:spLocks noGrp="1"/>
          </p:cNvSpPr>
          <p:nvPr>
            <p:ph type="dt" sz="half" idx="10"/>
          </p:nvPr>
        </p:nvSpPr>
        <p:spPr/>
        <p:txBody>
          <a:bodyPr/>
          <a:lstStyle/>
          <a:p>
            <a:fld id="{BCC0B1E7-41BC-274E-B6B0-05EB922F41AB}" type="datetime1">
              <a:rPr lang="en-US" smtClean="0"/>
              <a:t>6/23/25</a:t>
            </a:fld>
            <a:endParaRPr lang="en-LB"/>
          </a:p>
        </p:txBody>
      </p:sp>
      <p:sp>
        <p:nvSpPr>
          <p:cNvPr id="5" name="Footer Placeholder 4">
            <a:extLst>
              <a:ext uri="{FF2B5EF4-FFF2-40B4-BE49-F238E27FC236}">
                <a16:creationId xmlns:a16="http://schemas.microsoft.com/office/drawing/2014/main" id="{5AE1353F-9DC9-D338-1B0B-C68415D112E4}"/>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AD1E4FE7-FE08-70AB-3690-EDB22604E61D}"/>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218809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482DA-9BAA-5DDF-1428-EA5F5E23CD3F}"/>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952972DE-0F5B-2B98-90CF-6427029F12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3D898AE0-232C-139B-C4CF-AA7C0957AF1E}"/>
              </a:ext>
            </a:extLst>
          </p:cNvPr>
          <p:cNvSpPr>
            <a:spLocks noGrp="1"/>
          </p:cNvSpPr>
          <p:nvPr>
            <p:ph type="dt" sz="half" idx="10"/>
          </p:nvPr>
        </p:nvSpPr>
        <p:spPr/>
        <p:txBody>
          <a:bodyPr/>
          <a:lstStyle/>
          <a:p>
            <a:fld id="{0247B55A-652F-9E44-BE17-D0F79B30E957}" type="datetime1">
              <a:rPr lang="en-US" smtClean="0"/>
              <a:t>6/23/25</a:t>
            </a:fld>
            <a:endParaRPr lang="en-LB"/>
          </a:p>
        </p:txBody>
      </p:sp>
      <p:sp>
        <p:nvSpPr>
          <p:cNvPr id="5" name="Footer Placeholder 4">
            <a:extLst>
              <a:ext uri="{FF2B5EF4-FFF2-40B4-BE49-F238E27FC236}">
                <a16:creationId xmlns:a16="http://schemas.microsoft.com/office/drawing/2014/main" id="{5C2729CF-0809-FCC7-DF2A-A8AC1CD0A59D}"/>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E1DA3348-8AD3-3F8D-793F-5B931FDA28E7}"/>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277972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0461-E289-12D3-2963-71914560E2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B"/>
          </a:p>
        </p:txBody>
      </p:sp>
      <p:sp>
        <p:nvSpPr>
          <p:cNvPr id="3" name="Text Placeholder 2">
            <a:extLst>
              <a:ext uri="{FF2B5EF4-FFF2-40B4-BE49-F238E27FC236}">
                <a16:creationId xmlns:a16="http://schemas.microsoft.com/office/drawing/2014/main" id="{CFA34D8C-A72B-BB42-00CD-4E098984EC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F73483-F90D-968C-03BA-4BD19356FF4E}"/>
              </a:ext>
            </a:extLst>
          </p:cNvPr>
          <p:cNvSpPr>
            <a:spLocks noGrp="1"/>
          </p:cNvSpPr>
          <p:nvPr>
            <p:ph type="dt" sz="half" idx="10"/>
          </p:nvPr>
        </p:nvSpPr>
        <p:spPr/>
        <p:txBody>
          <a:bodyPr/>
          <a:lstStyle/>
          <a:p>
            <a:fld id="{6FE50746-6DD8-E843-926B-AB9AA9318B57}" type="datetime1">
              <a:rPr lang="en-US" smtClean="0"/>
              <a:t>6/23/25</a:t>
            </a:fld>
            <a:endParaRPr lang="en-LB"/>
          </a:p>
        </p:txBody>
      </p:sp>
      <p:sp>
        <p:nvSpPr>
          <p:cNvPr id="5" name="Footer Placeholder 4">
            <a:extLst>
              <a:ext uri="{FF2B5EF4-FFF2-40B4-BE49-F238E27FC236}">
                <a16:creationId xmlns:a16="http://schemas.microsoft.com/office/drawing/2014/main" id="{7BBA7225-F1E5-4EDF-E548-C0366A6D1FC5}"/>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60FD5ABF-2553-69E2-D1D1-959F530179AC}"/>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1064150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FC95-1B13-0B82-1B5B-B6235E9D4920}"/>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FFA7B1FB-C293-D474-0334-7700BCBE4C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Content Placeholder 3">
            <a:extLst>
              <a:ext uri="{FF2B5EF4-FFF2-40B4-BE49-F238E27FC236}">
                <a16:creationId xmlns:a16="http://schemas.microsoft.com/office/drawing/2014/main" id="{79131DD2-BA4D-3AAE-0EE0-F156C40DC9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Date Placeholder 4">
            <a:extLst>
              <a:ext uri="{FF2B5EF4-FFF2-40B4-BE49-F238E27FC236}">
                <a16:creationId xmlns:a16="http://schemas.microsoft.com/office/drawing/2014/main" id="{AFC39C78-F8AE-FC80-BE6A-BB786CD29DEC}"/>
              </a:ext>
            </a:extLst>
          </p:cNvPr>
          <p:cNvSpPr>
            <a:spLocks noGrp="1"/>
          </p:cNvSpPr>
          <p:nvPr>
            <p:ph type="dt" sz="half" idx="10"/>
          </p:nvPr>
        </p:nvSpPr>
        <p:spPr/>
        <p:txBody>
          <a:bodyPr/>
          <a:lstStyle/>
          <a:p>
            <a:fld id="{9C31E85B-2182-FE46-AC66-083132EDC080}" type="datetime1">
              <a:rPr lang="en-US" smtClean="0"/>
              <a:t>6/23/25</a:t>
            </a:fld>
            <a:endParaRPr lang="en-LB"/>
          </a:p>
        </p:txBody>
      </p:sp>
      <p:sp>
        <p:nvSpPr>
          <p:cNvPr id="6" name="Footer Placeholder 5">
            <a:extLst>
              <a:ext uri="{FF2B5EF4-FFF2-40B4-BE49-F238E27FC236}">
                <a16:creationId xmlns:a16="http://schemas.microsoft.com/office/drawing/2014/main" id="{611BAF06-42FA-C30E-AFCB-58361E856CFB}"/>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242A6A40-2491-5641-DE5A-12653FFBE33A}"/>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409258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7438E-8AD4-0B7D-1EF1-E55C55552B40}"/>
              </a:ext>
            </a:extLst>
          </p:cNvPr>
          <p:cNvSpPr>
            <a:spLocks noGrp="1"/>
          </p:cNvSpPr>
          <p:nvPr>
            <p:ph type="title"/>
          </p:nvPr>
        </p:nvSpPr>
        <p:spPr>
          <a:xfrm>
            <a:off x="839788" y="365125"/>
            <a:ext cx="10515600" cy="1325563"/>
          </a:xfrm>
        </p:spPr>
        <p:txBody>
          <a:bodyPr/>
          <a:lstStyle/>
          <a:p>
            <a:r>
              <a:rPr lang="en-US"/>
              <a:t>Click to edit Master title style</a:t>
            </a:r>
            <a:endParaRPr lang="en-LB"/>
          </a:p>
        </p:txBody>
      </p:sp>
      <p:sp>
        <p:nvSpPr>
          <p:cNvPr id="3" name="Text Placeholder 2">
            <a:extLst>
              <a:ext uri="{FF2B5EF4-FFF2-40B4-BE49-F238E27FC236}">
                <a16:creationId xmlns:a16="http://schemas.microsoft.com/office/drawing/2014/main" id="{8454A88A-D7D5-6FBB-E867-FFF0141079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AD1D4B-BE33-E7CA-31DF-C515852B0B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Text Placeholder 4">
            <a:extLst>
              <a:ext uri="{FF2B5EF4-FFF2-40B4-BE49-F238E27FC236}">
                <a16:creationId xmlns:a16="http://schemas.microsoft.com/office/drawing/2014/main" id="{5E7A262D-906F-B6EA-5B35-5E208FD491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2766C9-3D82-CD35-5875-15BACBA2D9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7" name="Date Placeholder 6">
            <a:extLst>
              <a:ext uri="{FF2B5EF4-FFF2-40B4-BE49-F238E27FC236}">
                <a16:creationId xmlns:a16="http://schemas.microsoft.com/office/drawing/2014/main" id="{F22AABD1-F182-30E9-9DBC-EC9268AD5070}"/>
              </a:ext>
            </a:extLst>
          </p:cNvPr>
          <p:cNvSpPr>
            <a:spLocks noGrp="1"/>
          </p:cNvSpPr>
          <p:nvPr>
            <p:ph type="dt" sz="half" idx="10"/>
          </p:nvPr>
        </p:nvSpPr>
        <p:spPr/>
        <p:txBody>
          <a:bodyPr/>
          <a:lstStyle/>
          <a:p>
            <a:fld id="{DC1C6269-FDC0-F14A-9B6F-1C1F40ECBE48}" type="datetime1">
              <a:rPr lang="en-US" smtClean="0"/>
              <a:t>6/23/25</a:t>
            </a:fld>
            <a:endParaRPr lang="en-LB"/>
          </a:p>
        </p:txBody>
      </p:sp>
      <p:sp>
        <p:nvSpPr>
          <p:cNvPr id="8" name="Footer Placeholder 7">
            <a:extLst>
              <a:ext uri="{FF2B5EF4-FFF2-40B4-BE49-F238E27FC236}">
                <a16:creationId xmlns:a16="http://schemas.microsoft.com/office/drawing/2014/main" id="{C71B7C5B-A5E1-7F5B-3389-9381627459D1}"/>
              </a:ext>
            </a:extLst>
          </p:cNvPr>
          <p:cNvSpPr>
            <a:spLocks noGrp="1"/>
          </p:cNvSpPr>
          <p:nvPr>
            <p:ph type="ftr" sz="quarter" idx="11"/>
          </p:nvPr>
        </p:nvSpPr>
        <p:spPr/>
        <p:txBody>
          <a:bodyPr/>
          <a:lstStyle/>
          <a:p>
            <a:endParaRPr lang="en-LB"/>
          </a:p>
        </p:txBody>
      </p:sp>
      <p:sp>
        <p:nvSpPr>
          <p:cNvPr id="9" name="Slide Number Placeholder 8">
            <a:extLst>
              <a:ext uri="{FF2B5EF4-FFF2-40B4-BE49-F238E27FC236}">
                <a16:creationId xmlns:a16="http://schemas.microsoft.com/office/drawing/2014/main" id="{C9D1EFE5-20C5-FB2D-64B7-2FD7EB724FB7}"/>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2140199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2C85-6255-D957-71D6-92A114176A8D}"/>
              </a:ext>
            </a:extLst>
          </p:cNvPr>
          <p:cNvSpPr>
            <a:spLocks noGrp="1"/>
          </p:cNvSpPr>
          <p:nvPr>
            <p:ph type="title"/>
          </p:nvPr>
        </p:nvSpPr>
        <p:spPr/>
        <p:txBody>
          <a:bodyPr/>
          <a:lstStyle/>
          <a:p>
            <a:r>
              <a:rPr lang="en-US"/>
              <a:t>Click to edit Master title style</a:t>
            </a:r>
            <a:endParaRPr lang="en-LB"/>
          </a:p>
        </p:txBody>
      </p:sp>
      <p:sp>
        <p:nvSpPr>
          <p:cNvPr id="3" name="Date Placeholder 2">
            <a:extLst>
              <a:ext uri="{FF2B5EF4-FFF2-40B4-BE49-F238E27FC236}">
                <a16:creationId xmlns:a16="http://schemas.microsoft.com/office/drawing/2014/main" id="{A5D11EAB-F1FA-5C04-FAAE-013A47E6BA0A}"/>
              </a:ext>
            </a:extLst>
          </p:cNvPr>
          <p:cNvSpPr>
            <a:spLocks noGrp="1"/>
          </p:cNvSpPr>
          <p:nvPr>
            <p:ph type="dt" sz="half" idx="10"/>
          </p:nvPr>
        </p:nvSpPr>
        <p:spPr/>
        <p:txBody>
          <a:bodyPr/>
          <a:lstStyle/>
          <a:p>
            <a:fld id="{32D83726-C371-044D-99FC-2C2F7F8949AD}" type="datetime1">
              <a:rPr lang="en-US" smtClean="0"/>
              <a:t>6/23/25</a:t>
            </a:fld>
            <a:endParaRPr lang="en-LB"/>
          </a:p>
        </p:txBody>
      </p:sp>
      <p:sp>
        <p:nvSpPr>
          <p:cNvPr id="4" name="Footer Placeholder 3">
            <a:extLst>
              <a:ext uri="{FF2B5EF4-FFF2-40B4-BE49-F238E27FC236}">
                <a16:creationId xmlns:a16="http://schemas.microsoft.com/office/drawing/2014/main" id="{6E2F9171-D08F-E5B3-85C5-8ED5A69F5735}"/>
              </a:ext>
            </a:extLst>
          </p:cNvPr>
          <p:cNvSpPr>
            <a:spLocks noGrp="1"/>
          </p:cNvSpPr>
          <p:nvPr>
            <p:ph type="ftr" sz="quarter" idx="11"/>
          </p:nvPr>
        </p:nvSpPr>
        <p:spPr/>
        <p:txBody>
          <a:bodyPr/>
          <a:lstStyle/>
          <a:p>
            <a:endParaRPr lang="en-LB"/>
          </a:p>
        </p:txBody>
      </p:sp>
      <p:sp>
        <p:nvSpPr>
          <p:cNvPr id="5" name="Slide Number Placeholder 4">
            <a:extLst>
              <a:ext uri="{FF2B5EF4-FFF2-40B4-BE49-F238E27FC236}">
                <a16:creationId xmlns:a16="http://schemas.microsoft.com/office/drawing/2014/main" id="{45F17032-CB83-909D-7D12-2778C94CA9AF}"/>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359798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C6A5D1-2053-A459-079E-13101A13F0EA}"/>
              </a:ext>
            </a:extLst>
          </p:cNvPr>
          <p:cNvSpPr>
            <a:spLocks noGrp="1"/>
          </p:cNvSpPr>
          <p:nvPr>
            <p:ph type="dt" sz="half" idx="10"/>
          </p:nvPr>
        </p:nvSpPr>
        <p:spPr/>
        <p:txBody>
          <a:bodyPr/>
          <a:lstStyle/>
          <a:p>
            <a:fld id="{23495256-24A2-2047-A0E0-FAFBDF6D20B6}" type="datetime1">
              <a:rPr lang="en-US" smtClean="0"/>
              <a:t>6/23/25</a:t>
            </a:fld>
            <a:endParaRPr lang="en-LB"/>
          </a:p>
        </p:txBody>
      </p:sp>
      <p:sp>
        <p:nvSpPr>
          <p:cNvPr id="3" name="Footer Placeholder 2">
            <a:extLst>
              <a:ext uri="{FF2B5EF4-FFF2-40B4-BE49-F238E27FC236}">
                <a16:creationId xmlns:a16="http://schemas.microsoft.com/office/drawing/2014/main" id="{E5DC02FC-2E14-4AA5-A494-23AE8B9659A7}"/>
              </a:ext>
            </a:extLst>
          </p:cNvPr>
          <p:cNvSpPr>
            <a:spLocks noGrp="1"/>
          </p:cNvSpPr>
          <p:nvPr>
            <p:ph type="ftr" sz="quarter" idx="11"/>
          </p:nvPr>
        </p:nvSpPr>
        <p:spPr/>
        <p:txBody>
          <a:bodyPr/>
          <a:lstStyle/>
          <a:p>
            <a:endParaRPr lang="en-LB"/>
          </a:p>
        </p:txBody>
      </p:sp>
      <p:sp>
        <p:nvSpPr>
          <p:cNvPr id="4" name="Slide Number Placeholder 3">
            <a:extLst>
              <a:ext uri="{FF2B5EF4-FFF2-40B4-BE49-F238E27FC236}">
                <a16:creationId xmlns:a16="http://schemas.microsoft.com/office/drawing/2014/main" id="{D603F970-2C12-5B46-2E5B-953455E8B2DD}"/>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1702641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1E0C-2345-5A48-9171-EE89C80AF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Content Placeholder 2">
            <a:extLst>
              <a:ext uri="{FF2B5EF4-FFF2-40B4-BE49-F238E27FC236}">
                <a16:creationId xmlns:a16="http://schemas.microsoft.com/office/drawing/2014/main" id="{D33A3A64-527C-CF80-DEF9-24666597B4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Text Placeholder 3">
            <a:extLst>
              <a:ext uri="{FF2B5EF4-FFF2-40B4-BE49-F238E27FC236}">
                <a16:creationId xmlns:a16="http://schemas.microsoft.com/office/drawing/2014/main" id="{D7A9D4E3-1ED1-83A3-C24E-480E9A147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635989-4534-2837-AA5C-9FE4A805AC58}"/>
              </a:ext>
            </a:extLst>
          </p:cNvPr>
          <p:cNvSpPr>
            <a:spLocks noGrp="1"/>
          </p:cNvSpPr>
          <p:nvPr>
            <p:ph type="dt" sz="half" idx="10"/>
          </p:nvPr>
        </p:nvSpPr>
        <p:spPr/>
        <p:txBody>
          <a:bodyPr/>
          <a:lstStyle/>
          <a:p>
            <a:fld id="{956CF3DF-67E3-4A40-9D9F-FAD64C916115}" type="datetime1">
              <a:rPr lang="en-US" smtClean="0"/>
              <a:t>6/23/25</a:t>
            </a:fld>
            <a:endParaRPr lang="en-LB"/>
          </a:p>
        </p:txBody>
      </p:sp>
      <p:sp>
        <p:nvSpPr>
          <p:cNvPr id="6" name="Footer Placeholder 5">
            <a:extLst>
              <a:ext uri="{FF2B5EF4-FFF2-40B4-BE49-F238E27FC236}">
                <a16:creationId xmlns:a16="http://schemas.microsoft.com/office/drawing/2014/main" id="{DB76EDC9-58F2-400A-B2A2-DBDC49B912DF}"/>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65BAA767-791F-D37D-7DD9-DB306291B98B}"/>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475672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C82C6-97EE-0156-E44A-94EDBF2F6B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Picture Placeholder 2">
            <a:extLst>
              <a:ext uri="{FF2B5EF4-FFF2-40B4-BE49-F238E27FC236}">
                <a16:creationId xmlns:a16="http://schemas.microsoft.com/office/drawing/2014/main" id="{63500AA7-0BFD-0F02-978B-120D5AB068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B"/>
          </a:p>
        </p:txBody>
      </p:sp>
      <p:sp>
        <p:nvSpPr>
          <p:cNvPr id="4" name="Text Placeholder 3">
            <a:extLst>
              <a:ext uri="{FF2B5EF4-FFF2-40B4-BE49-F238E27FC236}">
                <a16:creationId xmlns:a16="http://schemas.microsoft.com/office/drawing/2014/main" id="{59CA6EA1-51B8-73A8-F9B4-C12A2BA38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6E9AD-EC8C-235E-43E5-C64538479C89}"/>
              </a:ext>
            </a:extLst>
          </p:cNvPr>
          <p:cNvSpPr>
            <a:spLocks noGrp="1"/>
          </p:cNvSpPr>
          <p:nvPr>
            <p:ph type="dt" sz="half" idx="10"/>
          </p:nvPr>
        </p:nvSpPr>
        <p:spPr/>
        <p:txBody>
          <a:bodyPr/>
          <a:lstStyle/>
          <a:p>
            <a:fld id="{3ABBBF12-E6B8-8147-A66A-6D94E6E83684}" type="datetime1">
              <a:rPr lang="en-US" smtClean="0"/>
              <a:t>6/23/25</a:t>
            </a:fld>
            <a:endParaRPr lang="en-LB"/>
          </a:p>
        </p:txBody>
      </p:sp>
      <p:sp>
        <p:nvSpPr>
          <p:cNvPr id="6" name="Footer Placeholder 5">
            <a:extLst>
              <a:ext uri="{FF2B5EF4-FFF2-40B4-BE49-F238E27FC236}">
                <a16:creationId xmlns:a16="http://schemas.microsoft.com/office/drawing/2014/main" id="{8555CD24-CB8A-A8CF-9B78-D1883F1C8C16}"/>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0ED51DBC-2666-7204-C320-60DAB95560ED}"/>
              </a:ext>
            </a:extLst>
          </p:cNvPr>
          <p:cNvSpPr>
            <a:spLocks noGrp="1"/>
          </p:cNvSpPr>
          <p:nvPr>
            <p:ph type="sldNum" sz="quarter" idx="12"/>
          </p:nvPr>
        </p:nvSpPr>
        <p:spPr/>
        <p:txBody>
          <a:bodyPr/>
          <a:lstStyle>
            <a:lvl1pPr>
              <a:defRPr sz="2000"/>
            </a:lvl1pPr>
          </a:lstStyle>
          <a:p>
            <a:fld id="{03605918-1113-CD4A-B87A-870F42A6A9F8}" type="slidenum">
              <a:rPr lang="en-LB" smtClean="0"/>
              <a:pPr/>
              <a:t>‹#›</a:t>
            </a:fld>
            <a:endParaRPr lang="en-LB"/>
          </a:p>
        </p:txBody>
      </p:sp>
    </p:spTree>
    <p:extLst>
      <p:ext uri="{BB962C8B-B14F-4D97-AF65-F5344CB8AC3E}">
        <p14:creationId xmlns:p14="http://schemas.microsoft.com/office/powerpoint/2010/main" val="2878274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693332-EA39-1B0E-8F4C-5780EEA5A6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B"/>
          </a:p>
        </p:txBody>
      </p:sp>
      <p:sp>
        <p:nvSpPr>
          <p:cNvPr id="3" name="Text Placeholder 2">
            <a:extLst>
              <a:ext uri="{FF2B5EF4-FFF2-40B4-BE49-F238E27FC236}">
                <a16:creationId xmlns:a16="http://schemas.microsoft.com/office/drawing/2014/main" id="{6E88A9E8-F1CE-9D68-F037-5AA9F89597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6FADB3C9-DCA2-977A-6FA3-78E4125B44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74E432-0485-6C40-B841-E45C06F8C9E2}" type="datetime1">
              <a:rPr lang="en-US" smtClean="0"/>
              <a:t>6/23/25</a:t>
            </a:fld>
            <a:endParaRPr lang="en-LB"/>
          </a:p>
        </p:txBody>
      </p:sp>
      <p:sp>
        <p:nvSpPr>
          <p:cNvPr id="5" name="Footer Placeholder 4">
            <a:extLst>
              <a:ext uri="{FF2B5EF4-FFF2-40B4-BE49-F238E27FC236}">
                <a16:creationId xmlns:a16="http://schemas.microsoft.com/office/drawing/2014/main" id="{05714058-4D21-1A62-1D11-2B69952996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B"/>
          </a:p>
        </p:txBody>
      </p:sp>
      <p:sp>
        <p:nvSpPr>
          <p:cNvPr id="6" name="Slide Number Placeholder 5">
            <a:extLst>
              <a:ext uri="{FF2B5EF4-FFF2-40B4-BE49-F238E27FC236}">
                <a16:creationId xmlns:a16="http://schemas.microsoft.com/office/drawing/2014/main" id="{43AA9E92-5EEC-76F2-41AD-90D9B60C7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05918-1113-CD4A-B87A-870F42A6A9F8}" type="slidenum">
              <a:rPr lang="en-LB" smtClean="0"/>
              <a:t>‹#›</a:t>
            </a:fld>
            <a:endParaRPr lang="en-LB"/>
          </a:p>
        </p:txBody>
      </p:sp>
    </p:spTree>
    <p:extLst>
      <p:ext uri="{BB962C8B-B14F-4D97-AF65-F5344CB8AC3E}">
        <p14:creationId xmlns:p14="http://schemas.microsoft.com/office/powerpoint/2010/main" val="289076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file:////var/folders/pg/mtv8ws3d2sb_gnb9ht9rwk_h0000gn/T/com.microsoft.Word/WebArchiveCopyPasteTempFiles/page2image41422496" TargetMode="Externa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C2CF-1F0A-61C8-19C7-728E21BBBC5E}"/>
              </a:ext>
            </a:extLst>
          </p:cNvPr>
          <p:cNvSpPr>
            <a:spLocks noGrp="1"/>
          </p:cNvSpPr>
          <p:nvPr>
            <p:ph type="ctrTitle"/>
          </p:nvPr>
        </p:nvSpPr>
        <p:spPr>
          <a:xfrm>
            <a:off x="1524000" y="1336920"/>
            <a:ext cx="9144000" cy="2387600"/>
          </a:xfrm>
        </p:spPr>
        <p:txBody>
          <a:bodyPr/>
          <a:lstStyle/>
          <a:p>
            <a:br>
              <a:rPr lang="en-US" sz="3200" b="1" dirty="0">
                <a:effectLst/>
                <a:latin typeface="Times" pitchFamily="2" charset="0"/>
              </a:rPr>
            </a:br>
            <a:br>
              <a:rPr lang="en-US" sz="3200" b="1" dirty="0">
                <a:effectLst/>
                <a:latin typeface="Times" pitchFamily="2" charset="0"/>
              </a:rPr>
            </a:br>
            <a:r>
              <a:rPr lang="en-US" sz="3200" b="1" dirty="0">
                <a:effectLst/>
                <a:latin typeface="Times" pitchFamily="2" charset="0"/>
              </a:rPr>
              <a:t>Thrust-Assisted Controlled </a:t>
            </a:r>
            <a:r>
              <a:rPr lang="en-US" sz="3200" b="1" dirty="0">
                <a:latin typeface="Times" pitchFamily="2" charset="0"/>
              </a:rPr>
              <a:t>Pole</a:t>
            </a:r>
            <a:r>
              <a:rPr lang="en-US" sz="3200" b="1" dirty="0">
                <a:effectLst/>
                <a:latin typeface="Times" pitchFamily="2" charset="0"/>
              </a:rPr>
              <a:t> Climbing </a:t>
            </a:r>
            <a:br>
              <a:rPr lang="en-US" dirty="0">
                <a:effectLst/>
              </a:rPr>
            </a:br>
            <a:endParaRPr lang="en-LB"/>
          </a:p>
        </p:txBody>
      </p:sp>
      <p:sp>
        <p:nvSpPr>
          <p:cNvPr id="3" name="Subtitle 2">
            <a:extLst>
              <a:ext uri="{FF2B5EF4-FFF2-40B4-BE49-F238E27FC236}">
                <a16:creationId xmlns:a16="http://schemas.microsoft.com/office/drawing/2014/main" id="{316EFE0E-655F-4ABB-8BDF-4FD0F504151F}"/>
              </a:ext>
            </a:extLst>
          </p:cNvPr>
          <p:cNvSpPr>
            <a:spLocks noGrp="1"/>
          </p:cNvSpPr>
          <p:nvPr>
            <p:ph type="subTitle" idx="1"/>
          </p:nvPr>
        </p:nvSpPr>
        <p:spPr>
          <a:xfrm>
            <a:off x="1371600" y="3165764"/>
            <a:ext cx="9448800" cy="1828800"/>
          </a:xfrm>
        </p:spPr>
        <p:txBody>
          <a:bodyPr>
            <a:normAutofit fontScale="25000" lnSpcReduction="20000"/>
          </a:bodyPr>
          <a:lstStyle/>
          <a:p>
            <a:pPr algn="ctr" rtl="0">
              <a:spcBef>
                <a:spcPts val="750"/>
              </a:spcBef>
              <a:spcAft>
                <a:spcPts val="0"/>
              </a:spcAft>
            </a:pPr>
            <a:r>
              <a:rPr lang="en-US" sz="8000" b="0" i="0" u="none" strike="noStrike" dirty="0">
                <a:solidFill>
                  <a:srgbClr val="413C3A"/>
                </a:solidFill>
                <a:effectLst/>
                <a:latin typeface="Arial" panose="020B0604020202020204" pitchFamily="34" charset="0"/>
              </a:rPr>
              <a:t>Laboratory of Intelligent Systems</a:t>
            </a:r>
            <a:endParaRPr lang="en-US" sz="8000" b="0" i="0" u="none" strike="noStrike" dirty="0">
              <a:solidFill>
                <a:srgbClr val="000000"/>
              </a:solidFill>
              <a:effectLst/>
            </a:endParaRPr>
          </a:p>
          <a:p>
            <a:pPr algn="ctr" rtl="0">
              <a:spcBef>
                <a:spcPts val="750"/>
              </a:spcBef>
              <a:spcAft>
                <a:spcPts val="0"/>
              </a:spcAft>
            </a:pPr>
            <a:br>
              <a:rPr lang="en-US" sz="8000" b="0" i="0" u="none" strike="noStrike" dirty="0">
                <a:solidFill>
                  <a:srgbClr val="000000"/>
                </a:solidFill>
                <a:effectLst/>
              </a:rPr>
            </a:br>
            <a:r>
              <a:rPr lang="en-US" sz="8000" b="0" i="0" u="none" strike="noStrike" dirty="0">
                <a:solidFill>
                  <a:srgbClr val="413C3A"/>
                </a:solidFill>
                <a:effectLst/>
                <a:latin typeface="Arial" panose="020B0604020202020204" pitchFamily="34" charset="0"/>
              </a:rPr>
              <a:t>Jason Mina</a:t>
            </a:r>
            <a:endParaRPr lang="en-US" sz="8000" b="0" i="0" u="none" strike="noStrike" dirty="0">
              <a:solidFill>
                <a:srgbClr val="000000"/>
              </a:solidFill>
              <a:effectLst/>
            </a:endParaRPr>
          </a:p>
          <a:p>
            <a:pPr algn="ctr" rtl="0">
              <a:spcBef>
                <a:spcPts val="750"/>
              </a:spcBef>
              <a:spcAft>
                <a:spcPts val="0"/>
              </a:spcAft>
            </a:pPr>
            <a:br>
              <a:rPr lang="en-US" sz="8000" b="0" i="0" u="none" strike="noStrike" dirty="0">
                <a:solidFill>
                  <a:srgbClr val="000000"/>
                </a:solidFill>
                <a:effectLst/>
              </a:rPr>
            </a:br>
            <a:r>
              <a:rPr lang="en-US" sz="8000" b="0" i="0" u="none" strike="noStrike" dirty="0">
                <a:solidFill>
                  <a:srgbClr val="413C3A"/>
                </a:solidFill>
                <a:effectLst/>
                <a:latin typeface="Arial" panose="020B0604020202020204" pitchFamily="34" charset="0"/>
              </a:rPr>
              <a:t>Supervisor: Mohammad Askari</a:t>
            </a:r>
          </a:p>
          <a:p>
            <a:pPr algn="ctr" rtl="0">
              <a:spcBef>
                <a:spcPts val="750"/>
              </a:spcBef>
              <a:spcAft>
                <a:spcPts val="0"/>
              </a:spcAft>
            </a:pPr>
            <a:endParaRPr lang="en-US" sz="8000" b="0" i="0" u="none" strike="noStrike" dirty="0">
              <a:solidFill>
                <a:srgbClr val="413C3A"/>
              </a:solidFill>
              <a:effectLst/>
              <a:latin typeface="Arial" panose="020B0604020202020204" pitchFamily="34" charset="0"/>
            </a:endParaRPr>
          </a:p>
          <a:p>
            <a:pPr algn="ctr" rtl="0">
              <a:spcBef>
                <a:spcPts val="750"/>
              </a:spcBef>
              <a:spcAft>
                <a:spcPts val="0"/>
              </a:spcAft>
            </a:pPr>
            <a:r>
              <a:rPr lang="en-US" sz="8000" b="0" i="0" u="none" strike="noStrike" dirty="0">
                <a:solidFill>
                  <a:srgbClr val="413C3A"/>
                </a:solidFill>
                <a:effectLst/>
                <a:latin typeface="Arial" panose="020B0604020202020204" pitchFamily="34" charset="0"/>
              </a:rPr>
              <a:t>Professor: Dario Floreano</a:t>
            </a:r>
            <a:endParaRPr lang="en-US" sz="8000" b="0" i="0" u="none" strike="noStrike" dirty="0">
              <a:solidFill>
                <a:srgbClr val="000000"/>
              </a:solidFill>
              <a:effectLst/>
            </a:endParaRPr>
          </a:p>
          <a:p>
            <a:br>
              <a:rPr lang="en-US" dirty="0"/>
            </a:br>
            <a:br>
              <a:rPr lang="en-US" dirty="0"/>
            </a:br>
            <a:endParaRPr lang="en-LB" dirty="0"/>
          </a:p>
        </p:txBody>
      </p:sp>
      <p:pic>
        <p:nvPicPr>
          <p:cNvPr id="11266" name="Picture 2" descr="Identity ‒ Overview ‐ EPFL">
            <a:extLst>
              <a:ext uri="{FF2B5EF4-FFF2-40B4-BE49-F238E27FC236}">
                <a16:creationId xmlns:a16="http://schemas.microsoft.com/office/drawing/2014/main" id="{EF787319-27F9-514C-C967-38B55B2C1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051" y="-562148"/>
            <a:ext cx="3817698" cy="214745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C59F562E-699B-3843-E0B8-4A14648B34FB}"/>
              </a:ext>
            </a:extLst>
          </p:cNvPr>
          <p:cNvSpPr>
            <a:spLocks noGrp="1"/>
          </p:cNvSpPr>
          <p:nvPr>
            <p:ph type="sldNum" sz="quarter" idx="12"/>
          </p:nvPr>
        </p:nvSpPr>
        <p:spPr>
          <a:xfrm>
            <a:off x="8623300" y="6356350"/>
            <a:ext cx="2743200" cy="365125"/>
          </a:xfrm>
        </p:spPr>
        <p:txBody>
          <a:bodyPr/>
          <a:lstStyle/>
          <a:p>
            <a:fld id="{03605918-1113-CD4A-B87A-870F42A6A9F8}" type="slidenum">
              <a:rPr lang="en-LB" sz="2400" smtClean="0"/>
              <a:t>1</a:t>
            </a:fld>
            <a:r>
              <a:rPr lang="en-LB" sz="2400" dirty="0"/>
              <a:t>/21</a:t>
            </a:r>
            <a:endParaRPr lang="en-LB" dirty="0"/>
          </a:p>
        </p:txBody>
      </p:sp>
      <p:pic>
        <p:nvPicPr>
          <p:cNvPr id="10" name="Picture 9">
            <a:extLst>
              <a:ext uri="{FF2B5EF4-FFF2-40B4-BE49-F238E27FC236}">
                <a16:creationId xmlns:a16="http://schemas.microsoft.com/office/drawing/2014/main" id="{B29A83CB-64AF-E3A5-AAB4-DD5CC520ADFA}"/>
              </a:ext>
            </a:extLst>
          </p:cNvPr>
          <p:cNvPicPr>
            <a:picLocks noChangeAspect="1"/>
          </p:cNvPicPr>
          <p:nvPr/>
        </p:nvPicPr>
        <p:blipFill>
          <a:blip r:embed="rId4"/>
          <a:stretch>
            <a:fillRect/>
          </a:stretch>
        </p:blipFill>
        <p:spPr>
          <a:xfrm>
            <a:off x="5444125" y="903104"/>
            <a:ext cx="1272764" cy="1111293"/>
          </a:xfrm>
          <a:prstGeom prst="rect">
            <a:avLst/>
          </a:prstGeom>
        </p:spPr>
      </p:pic>
    </p:spTree>
    <p:extLst>
      <p:ext uri="{BB962C8B-B14F-4D97-AF65-F5344CB8AC3E}">
        <p14:creationId xmlns:p14="http://schemas.microsoft.com/office/powerpoint/2010/main" val="4240339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2CA277-F109-4070-BD31-3539292BD2C4}"/>
              </a:ext>
            </a:extLst>
          </p:cNvPr>
          <p:cNvPicPr>
            <a:picLocks noChangeAspect="1"/>
          </p:cNvPicPr>
          <p:nvPr/>
        </p:nvPicPr>
        <p:blipFill>
          <a:blip r:embed="rId2"/>
          <a:stretch>
            <a:fillRect/>
          </a:stretch>
        </p:blipFill>
        <p:spPr>
          <a:xfrm>
            <a:off x="5724452" y="3468775"/>
            <a:ext cx="6467548" cy="3396713"/>
          </a:xfrm>
          <a:prstGeom prst="rect">
            <a:avLst/>
          </a:prstGeom>
        </p:spPr>
      </p:pic>
      <p:sp>
        <p:nvSpPr>
          <p:cNvPr id="2" name="Title 1">
            <a:extLst>
              <a:ext uri="{FF2B5EF4-FFF2-40B4-BE49-F238E27FC236}">
                <a16:creationId xmlns:a16="http://schemas.microsoft.com/office/drawing/2014/main" id="{B70DB995-8769-4095-B5B1-A621D147C314}"/>
              </a:ext>
            </a:extLst>
          </p:cNvPr>
          <p:cNvSpPr>
            <a:spLocks noGrp="1"/>
          </p:cNvSpPr>
          <p:nvPr>
            <p:ph type="title"/>
          </p:nvPr>
        </p:nvSpPr>
        <p:spPr>
          <a:xfrm>
            <a:off x="177924" y="52851"/>
            <a:ext cx="10515600" cy="1325563"/>
          </a:xfrm>
        </p:spPr>
        <p:txBody>
          <a:bodyPr>
            <a:normAutofit/>
          </a:bodyPr>
          <a:lstStyle/>
          <a:p>
            <a:r>
              <a:rPr lang="fr-CH" sz="4000" dirty="0"/>
              <a:t>Experimental </a:t>
            </a:r>
            <a:br>
              <a:rPr lang="fr-CH" sz="4000" dirty="0"/>
            </a:br>
            <a:r>
              <a:rPr lang="fr-CH" sz="4000" dirty="0"/>
              <a:t>Results</a:t>
            </a:r>
          </a:p>
        </p:txBody>
      </p:sp>
      <p:sp>
        <p:nvSpPr>
          <p:cNvPr id="4" name="Slide Number Placeholder 3">
            <a:extLst>
              <a:ext uri="{FF2B5EF4-FFF2-40B4-BE49-F238E27FC236}">
                <a16:creationId xmlns:a16="http://schemas.microsoft.com/office/drawing/2014/main" id="{8A0A7234-9DCA-4880-8331-9614E39C2B67}"/>
              </a:ext>
            </a:extLst>
          </p:cNvPr>
          <p:cNvSpPr>
            <a:spLocks noGrp="1"/>
          </p:cNvSpPr>
          <p:nvPr>
            <p:ph type="sldNum" sz="quarter" idx="12"/>
          </p:nvPr>
        </p:nvSpPr>
        <p:spPr>
          <a:xfrm>
            <a:off x="-1365504" y="6475969"/>
            <a:ext cx="2542408" cy="342312"/>
          </a:xfrm>
        </p:spPr>
        <p:txBody>
          <a:bodyPr/>
          <a:lstStyle/>
          <a:p>
            <a:fld id="{03605918-1113-CD4A-B87A-870F42A6A9F8}" type="slidenum">
              <a:rPr lang="en-LB" smtClean="0"/>
              <a:pPr/>
              <a:t>10</a:t>
            </a:fld>
            <a:r>
              <a:rPr lang="en-LB" dirty="0"/>
              <a:t>/20</a:t>
            </a:r>
          </a:p>
        </p:txBody>
      </p:sp>
      <p:pic>
        <p:nvPicPr>
          <p:cNvPr id="6" name="Picture 5">
            <a:extLst>
              <a:ext uri="{FF2B5EF4-FFF2-40B4-BE49-F238E27FC236}">
                <a16:creationId xmlns:a16="http://schemas.microsoft.com/office/drawing/2014/main" id="{1E7DF61D-C9EF-4494-B77A-F0BDB0427DA3}"/>
              </a:ext>
            </a:extLst>
          </p:cNvPr>
          <p:cNvPicPr>
            <a:picLocks noChangeAspect="1"/>
          </p:cNvPicPr>
          <p:nvPr/>
        </p:nvPicPr>
        <p:blipFill>
          <a:blip r:embed="rId3"/>
          <a:stretch>
            <a:fillRect/>
          </a:stretch>
        </p:blipFill>
        <p:spPr>
          <a:xfrm>
            <a:off x="-180182" y="1378414"/>
            <a:ext cx="6182996" cy="3396713"/>
          </a:xfrm>
          <a:prstGeom prst="rect">
            <a:avLst/>
          </a:prstGeom>
        </p:spPr>
      </p:pic>
      <p:sp>
        <p:nvSpPr>
          <p:cNvPr id="9" name="TextBox 8">
            <a:extLst>
              <a:ext uri="{FF2B5EF4-FFF2-40B4-BE49-F238E27FC236}">
                <a16:creationId xmlns:a16="http://schemas.microsoft.com/office/drawing/2014/main" id="{D0938162-E58F-4402-B9C0-B6266EFFF61C}"/>
              </a:ext>
            </a:extLst>
          </p:cNvPr>
          <p:cNvSpPr txBox="1"/>
          <p:nvPr/>
        </p:nvSpPr>
        <p:spPr>
          <a:xfrm>
            <a:off x="6445538" y="17002"/>
            <a:ext cx="2457450" cy="369332"/>
          </a:xfrm>
          <a:prstGeom prst="rect">
            <a:avLst/>
          </a:prstGeom>
          <a:noFill/>
        </p:spPr>
        <p:txBody>
          <a:bodyPr wrap="square" rtlCol="0">
            <a:spAutoFit/>
          </a:bodyPr>
          <a:lstStyle/>
          <a:p>
            <a:endParaRPr lang="fr-CH" dirty="0"/>
          </a:p>
        </p:txBody>
      </p:sp>
      <p:pic>
        <p:nvPicPr>
          <p:cNvPr id="12" name="Picture 11">
            <a:extLst>
              <a:ext uri="{FF2B5EF4-FFF2-40B4-BE49-F238E27FC236}">
                <a16:creationId xmlns:a16="http://schemas.microsoft.com/office/drawing/2014/main" id="{E66EA7CC-DA10-ADB2-4E38-F1B538B1651F}"/>
              </a:ext>
            </a:extLst>
          </p:cNvPr>
          <p:cNvPicPr>
            <a:picLocks noChangeAspect="1"/>
          </p:cNvPicPr>
          <p:nvPr/>
        </p:nvPicPr>
        <p:blipFill>
          <a:blip r:embed="rId4"/>
          <a:stretch>
            <a:fillRect/>
          </a:stretch>
        </p:blipFill>
        <p:spPr>
          <a:xfrm>
            <a:off x="0" y="-14849"/>
            <a:ext cx="177924" cy="1172204"/>
          </a:xfrm>
          <a:prstGeom prst="rect">
            <a:avLst/>
          </a:prstGeom>
        </p:spPr>
      </p:pic>
      <p:cxnSp>
        <p:nvCxnSpPr>
          <p:cNvPr id="10" name="Straight Connector 9">
            <a:extLst>
              <a:ext uri="{FF2B5EF4-FFF2-40B4-BE49-F238E27FC236}">
                <a16:creationId xmlns:a16="http://schemas.microsoft.com/office/drawing/2014/main" id="{9D492E97-2A63-15DD-D163-07A5B8B79DB3}"/>
              </a:ext>
            </a:extLst>
          </p:cNvPr>
          <p:cNvCxnSpPr>
            <a:cxnSpLocks/>
          </p:cNvCxnSpPr>
          <p:nvPr/>
        </p:nvCxnSpPr>
        <p:spPr>
          <a:xfrm>
            <a:off x="6186820" y="5297214"/>
            <a:ext cx="6048873"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660FAA5-57D3-A660-A203-57F02A6DAF74}"/>
              </a:ext>
            </a:extLst>
          </p:cNvPr>
          <p:cNvPicPr>
            <a:picLocks noChangeAspect="1"/>
          </p:cNvPicPr>
          <p:nvPr/>
        </p:nvPicPr>
        <p:blipFill>
          <a:blip r:embed="rId5"/>
          <a:stretch>
            <a:fillRect/>
          </a:stretch>
        </p:blipFill>
        <p:spPr>
          <a:xfrm>
            <a:off x="11522375" y="4149618"/>
            <a:ext cx="273761" cy="133542"/>
          </a:xfrm>
          <a:prstGeom prst="rect">
            <a:avLst/>
          </a:prstGeom>
        </p:spPr>
      </p:pic>
      <p:sp>
        <p:nvSpPr>
          <p:cNvPr id="25" name="Rectangle 24">
            <a:extLst>
              <a:ext uri="{FF2B5EF4-FFF2-40B4-BE49-F238E27FC236}">
                <a16:creationId xmlns:a16="http://schemas.microsoft.com/office/drawing/2014/main" id="{F709AD96-68CE-8D58-77A9-ACD897FC2791}"/>
              </a:ext>
            </a:extLst>
          </p:cNvPr>
          <p:cNvSpPr/>
          <p:nvPr/>
        </p:nvSpPr>
        <p:spPr>
          <a:xfrm>
            <a:off x="12036614" y="3696216"/>
            <a:ext cx="402020" cy="472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7" name="Rectangle 26">
            <a:extLst>
              <a:ext uri="{FF2B5EF4-FFF2-40B4-BE49-F238E27FC236}">
                <a16:creationId xmlns:a16="http://schemas.microsoft.com/office/drawing/2014/main" id="{2389164B-FBB8-5A14-A23E-854E63D91300}"/>
              </a:ext>
            </a:extLst>
          </p:cNvPr>
          <p:cNvSpPr/>
          <p:nvPr/>
        </p:nvSpPr>
        <p:spPr>
          <a:xfrm>
            <a:off x="11164049" y="3732824"/>
            <a:ext cx="402020" cy="41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8" name="Rectangle 27">
            <a:extLst>
              <a:ext uri="{FF2B5EF4-FFF2-40B4-BE49-F238E27FC236}">
                <a16:creationId xmlns:a16="http://schemas.microsoft.com/office/drawing/2014/main" id="{42D29F21-7040-063F-106A-F09E0A577E06}"/>
              </a:ext>
            </a:extLst>
          </p:cNvPr>
          <p:cNvSpPr/>
          <p:nvPr/>
        </p:nvSpPr>
        <p:spPr>
          <a:xfrm>
            <a:off x="11522375" y="3665753"/>
            <a:ext cx="512309" cy="94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30" name="Rectangle 29">
            <a:extLst>
              <a:ext uri="{FF2B5EF4-FFF2-40B4-BE49-F238E27FC236}">
                <a16:creationId xmlns:a16="http://schemas.microsoft.com/office/drawing/2014/main" id="{339B6FF4-318E-C120-AEB2-23BEA308083E}"/>
              </a:ext>
            </a:extLst>
          </p:cNvPr>
          <p:cNvSpPr/>
          <p:nvPr/>
        </p:nvSpPr>
        <p:spPr>
          <a:xfrm>
            <a:off x="11512204" y="4116056"/>
            <a:ext cx="512309" cy="94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31" name="Rectangle 30">
            <a:extLst>
              <a:ext uri="{FF2B5EF4-FFF2-40B4-BE49-F238E27FC236}">
                <a16:creationId xmlns:a16="http://schemas.microsoft.com/office/drawing/2014/main" id="{A10666D3-8950-2C19-45CD-0AD4E9281976}"/>
              </a:ext>
            </a:extLst>
          </p:cNvPr>
          <p:cNvSpPr/>
          <p:nvPr/>
        </p:nvSpPr>
        <p:spPr>
          <a:xfrm>
            <a:off x="9430047" y="3492467"/>
            <a:ext cx="1496495" cy="203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4" name="TextBox 23">
            <a:extLst>
              <a:ext uri="{FF2B5EF4-FFF2-40B4-BE49-F238E27FC236}">
                <a16:creationId xmlns:a16="http://schemas.microsoft.com/office/drawing/2014/main" id="{E3B4502F-3E1B-BB00-1D38-D7FA4D1D9108}"/>
              </a:ext>
            </a:extLst>
          </p:cNvPr>
          <p:cNvSpPr txBox="1"/>
          <p:nvPr/>
        </p:nvSpPr>
        <p:spPr>
          <a:xfrm>
            <a:off x="11659255" y="4116056"/>
            <a:ext cx="1702676" cy="215444"/>
          </a:xfrm>
          <a:prstGeom prst="rect">
            <a:avLst/>
          </a:prstGeom>
          <a:noFill/>
        </p:spPr>
        <p:txBody>
          <a:bodyPr wrap="square" rtlCol="0">
            <a:spAutoFit/>
          </a:bodyPr>
          <a:lstStyle/>
          <a:p>
            <a:r>
              <a:rPr lang="en-LB" sz="800" dirty="0"/>
              <a:t>  </a:t>
            </a:r>
            <a:r>
              <a:rPr lang="en-LB" sz="800" dirty="0">
                <a:solidFill>
                  <a:schemeClr val="tx1">
                    <a:lumMod val="65000"/>
                    <a:lumOff val="35000"/>
                  </a:schemeClr>
                </a:solidFill>
              </a:rPr>
              <a:t>Reference</a:t>
            </a:r>
          </a:p>
        </p:txBody>
      </p:sp>
      <p:pic>
        <p:nvPicPr>
          <p:cNvPr id="13" name="Content Placeholder 12" descr="A room with a net from the ceiling&#10;&#10;Description automatically generated">
            <a:extLst>
              <a:ext uri="{FF2B5EF4-FFF2-40B4-BE49-F238E27FC236}">
                <a16:creationId xmlns:a16="http://schemas.microsoft.com/office/drawing/2014/main" id="{7EC086FC-828F-3C72-6E33-E65D93682206}"/>
              </a:ext>
            </a:extLst>
          </p:cNvPr>
          <p:cNvPicPr>
            <a:picLocks noGrp="1" noChangeAspect="1"/>
          </p:cNvPicPr>
          <p:nvPr>
            <p:ph idx="1"/>
          </p:nvPr>
        </p:nvPicPr>
        <p:blipFill>
          <a:blip r:embed="rId6"/>
          <a:stretch>
            <a:fillRect/>
          </a:stretch>
        </p:blipFill>
        <p:spPr>
          <a:xfrm>
            <a:off x="6169522" y="12700"/>
            <a:ext cx="6057900" cy="3416300"/>
          </a:xfrm>
        </p:spPr>
      </p:pic>
    </p:spTree>
    <p:extLst>
      <p:ext uri="{BB962C8B-B14F-4D97-AF65-F5344CB8AC3E}">
        <p14:creationId xmlns:p14="http://schemas.microsoft.com/office/powerpoint/2010/main" val="993284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6AD986-7855-A925-7804-2B139F72F0CC}"/>
              </a:ext>
            </a:extLst>
          </p:cNvPr>
          <p:cNvSpPr>
            <a:spLocks noGrp="1"/>
          </p:cNvSpPr>
          <p:nvPr>
            <p:ph type="ctrTitle"/>
          </p:nvPr>
        </p:nvSpPr>
        <p:spPr>
          <a:xfrm>
            <a:off x="841248" y="334644"/>
            <a:ext cx="10509504" cy="1076914"/>
          </a:xfrm>
        </p:spPr>
        <p:txBody>
          <a:bodyPr vert="horz" lIns="91440" tIns="45720" rIns="91440" bIns="45720" rtlCol="0" anchor="ctr">
            <a:normAutofit/>
          </a:bodyPr>
          <a:lstStyle/>
          <a:p>
            <a:pPr algn="l"/>
            <a:r>
              <a:rPr lang="en-US" sz="4000" kern="1200" dirty="0">
                <a:solidFill>
                  <a:schemeClr val="tx1"/>
                </a:solidFill>
                <a:latin typeface="+mj-lt"/>
                <a:ea typeface="+mj-ea"/>
                <a:cs typeface="+mj-cs"/>
              </a:rPr>
              <a:t>Motivation</a:t>
            </a:r>
          </a:p>
        </p:txBody>
      </p:sp>
      <p:sp>
        <p:nvSpPr>
          <p:cNvPr id="1039" name="Rectangle 1038">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41" name="Rectangle 1040">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descr="A brown and black tower&#10;&#10;Description automatically generated with medium confidence">
            <a:extLst>
              <a:ext uri="{FF2B5EF4-FFF2-40B4-BE49-F238E27FC236}">
                <a16:creationId xmlns:a16="http://schemas.microsoft.com/office/drawing/2014/main" id="{08CF9FDE-5E8A-9F84-161F-C6454D1D11EA}"/>
              </a:ext>
            </a:extLst>
          </p:cNvPr>
          <p:cNvPicPr>
            <a:picLocks noChangeAspect="1"/>
          </p:cNvPicPr>
          <p:nvPr/>
        </p:nvPicPr>
        <p:blipFill>
          <a:blip r:embed="rId3"/>
          <a:stretch>
            <a:fillRect/>
          </a:stretch>
        </p:blipFill>
        <p:spPr>
          <a:xfrm>
            <a:off x="7760853" y="1554816"/>
            <a:ext cx="2249399" cy="4274581"/>
          </a:xfrm>
          <a:prstGeom prst="rect">
            <a:avLst/>
          </a:prstGeom>
        </p:spPr>
      </p:pic>
      <p:sp>
        <p:nvSpPr>
          <p:cNvPr id="6" name="Subtitle 2">
            <a:extLst>
              <a:ext uri="{FF2B5EF4-FFF2-40B4-BE49-F238E27FC236}">
                <a16:creationId xmlns:a16="http://schemas.microsoft.com/office/drawing/2014/main" id="{3A21BA55-7E43-A564-1D73-615A6DD8925A}"/>
              </a:ext>
            </a:extLst>
          </p:cNvPr>
          <p:cNvSpPr txBox="1">
            <a:spLocks/>
          </p:cNvSpPr>
          <p:nvPr/>
        </p:nvSpPr>
        <p:spPr>
          <a:xfrm>
            <a:off x="1509929" y="3685083"/>
            <a:ext cx="7062161" cy="12787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704088">
              <a:spcBef>
                <a:spcPts val="770"/>
              </a:spcBef>
            </a:pPr>
            <a:endParaRPr lang="en-LB" sz="1848" kern="1200">
              <a:solidFill>
                <a:schemeClr val="tx1"/>
              </a:solidFill>
              <a:latin typeface="+mn-lt"/>
              <a:ea typeface="+mn-ea"/>
              <a:cs typeface="+mn-cs"/>
            </a:endParaRPr>
          </a:p>
          <a:p>
            <a:endParaRPr lang="en-LB"/>
          </a:p>
        </p:txBody>
      </p:sp>
      <p:pic>
        <p:nvPicPr>
          <p:cNvPr id="7" name="Picture 6" descr="A tree with a black box attached to it&#10;&#10;Description automatically generated">
            <a:extLst>
              <a:ext uri="{FF2B5EF4-FFF2-40B4-BE49-F238E27FC236}">
                <a16:creationId xmlns:a16="http://schemas.microsoft.com/office/drawing/2014/main" id="{1BB7F673-5367-00A3-57EB-345DB37FE52C}"/>
              </a:ext>
            </a:extLst>
          </p:cNvPr>
          <p:cNvPicPr>
            <a:picLocks noChangeAspect="1"/>
          </p:cNvPicPr>
          <p:nvPr/>
        </p:nvPicPr>
        <p:blipFill>
          <a:blip r:embed="rId4"/>
          <a:stretch>
            <a:fillRect/>
          </a:stretch>
        </p:blipFill>
        <p:spPr>
          <a:xfrm>
            <a:off x="9708301" y="3339944"/>
            <a:ext cx="1756258" cy="2489453"/>
          </a:xfrm>
          <a:prstGeom prst="rect">
            <a:avLst/>
          </a:prstGeom>
        </p:spPr>
      </p:pic>
      <p:sp>
        <p:nvSpPr>
          <p:cNvPr id="27" name="Rectangle 26">
            <a:extLst>
              <a:ext uri="{FF2B5EF4-FFF2-40B4-BE49-F238E27FC236}">
                <a16:creationId xmlns:a16="http://schemas.microsoft.com/office/drawing/2014/main" id="{B68EAEA2-7DDF-7512-3A7A-60A48BBC9B60}"/>
              </a:ext>
            </a:extLst>
          </p:cNvPr>
          <p:cNvSpPr/>
          <p:nvPr/>
        </p:nvSpPr>
        <p:spPr>
          <a:xfrm>
            <a:off x="6419985" y="3510620"/>
            <a:ext cx="1010281" cy="2501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36" name="Rectangle 35">
            <a:extLst>
              <a:ext uri="{FF2B5EF4-FFF2-40B4-BE49-F238E27FC236}">
                <a16:creationId xmlns:a16="http://schemas.microsoft.com/office/drawing/2014/main" id="{F42A20C4-4757-0AFA-F3C1-FDD84DADF53B}"/>
              </a:ext>
            </a:extLst>
          </p:cNvPr>
          <p:cNvSpPr/>
          <p:nvPr/>
        </p:nvSpPr>
        <p:spPr>
          <a:xfrm>
            <a:off x="6606511" y="3415278"/>
            <a:ext cx="1010281" cy="365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37" name="Rectangle 36">
            <a:extLst>
              <a:ext uri="{FF2B5EF4-FFF2-40B4-BE49-F238E27FC236}">
                <a16:creationId xmlns:a16="http://schemas.microsoft.com/office/drawing/2014/main" id="{E9AB309A-BDBF-86FD-ADB6-1F5E134E1E89}"/>
              </a:ext>
            </a:extLst>
          </p:cNvPr>
          <p:cNvSpPr/>
          <p:nvPr/>
        </p:nvSpPr>
        <p:spPr>
          <a:xfrm>
            <a:off x="7417994" y="3510620"/>
            <a:ext cx="356852" cy="21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pic>
        <p:nvPicPr>
          <p:cNvPr id="1032" name="Picture 8" descr="Why don't we put power lines underground? | Popular Science">
            <a:extLst>
              <a:ext uri="{FF2B5EF4-FFF2-40B4-BE49-F238E27FC236}">
                <a16:creationId xmlns:a16="http://schemas.microsoft.com/office/drawing/2014/main" id="{08EE884F-133F-7446-BACF-7572AA1883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312" y="3356794"/>
            <a:ext cx="3035213" cy="2455752"/>
          </a:xfrm>
          <a:prstGeom prst="rect">
            <a:avLst/>
          </a:prstGeom>
          <a:noFill/>
          <a:extLst>
            <a:ext uri="{909E8E84-426E-40DD-AFC4-6F175D3DCCD1}">
              <a14:hiddenFill xmlns:a14="http://schemas.microsoft.com/office/drawing/2010/main">
                <a:solidFill>
                  <a:srgbClr val="FFFFFF"/>
                </a:solidFill>
              </a14:hiddenFill>
            </a:ext>
          </a:extLst>
        </p:spPr>
      </p:pic>
      <p:sp>
        <p:nvSpPr>
          <p:cNvPr id="31" name="Slide Number Placeholder 30">
            <a:extLst>
              <a:ext uri="{FF2B5EF4-FFF2-40B4-BE49-F238E27FC236}">
                <a16:creationId xmlns:a16="http://schemas.microsoft.com/office/drawing/2014/main" id="{FA41A7FE-BAC1-958E-9CB4-4528A17EFEEB}"/>
              </a:ext>
            </a:extLst>
          </p:cNvPr>
          <p:cNvSpPr>
            <a:spLocks/>
          </p:cNvSpPr>
          <p:nvPr/>
        </p:nvSpPr>
        <p:spPr>
          <a:xfrm>
            <a:off x="11347704" y="6241360"/>
            <a:ext cx="2118648" cy="281996"/>
          </a:xfrm>
          <a:prstGeom prst="rect">
            <a:avLst/>
          </a:prstGeom>
        </p:spPr>
        <p:txBody>
          <a:bodyPr/>
          <a:lstStyle/>
          <a:p>
            <a:pPr defTabSz="704088">
              <a:spcAft>
                <a:spcPts val="600"/>
              </a:spcAft>
            </a:pPr>
            <a:fld id="{03605918-1113-CD4A-B87A-870F42A6A9F8}" type="slidenum">
              <a:rPr lang="en-LB" sz="2000" kern="1200" smtClean="0">
                <a:solidFill>
                  <a:schemeClr val="tx1"/>
                </a:solidFill>
                <a:latin typeface="+mn-lt"/>
                <a:ea typeface="+mn-ea"/>
                <a:cs typeface="+mn-cs"/>
              </a:rPr>
              <a:pPr defTabSz="704088">
                <a:spcAft>
                  <a:spcPts val="600"/>
                </a:spcAft>
              </a:pPr>
              <a:t>2</a:t>
            </a:fld>
            <a:r>
              <a:rPr lang="en-LB" sz="2000" kern="1200" dirty="0">
                <a:solidFill>
                  <a:schemeClr val="tx1"/>
                </a:solidFill>
                <a:latin typeface="+mn-lt"/>
                <a:ea typeface="+mn-ea"/>
                <a:cs typeface="+mn-cs"/>
              </a:rPr>
              <a:t>/20</a:t>
            </a:r>
            <a:endParaRPr lang="en-LB" dirty="0"/>
          </a:p>
        </p:txBody>
      </p:sp>
      <p:sp>
        <p:nvSpPr>
          <p:cNvPr id="4" name="TextBox 3">
            <a:extLst>
              <a:ext uri="{FF2B5EF4-FFF2-40B4-BE49-F238E27FC236}">
                <a16:creationId xmlns:a16="http://schemas.microsoft.com/office/drawing/2014/main" id="{8F6A4B03-F49C-CE01-EDC0-DD5D7217E7E7}"/>
              </a:ext>
            </a:extLst>
          </p:cNvPr>
          <p:cNvSpPr txBox="1"/>
          <p:nvPr/>
        </p:nvSpPr>
        <p:spPr>
          <a:xfrm>
            <a:off x="1049836" y="1746202"/>
            <a:ext cx="3747911" cy="3862596"/>
          </a:xfrm>
          <a:prstGeom prst="rect">
            <a:avLst/>
          </a:prstGeom>
          <a:noFill/>
        </p:spPr>
        <p:txBody>
          <a:bodyPr wrap="square" rtlCol="0">
            <a:spAutoFit/>
          </a:bodyPr>
          <a:lstStyle/>
          <a:p>
            <a:pPr marL="285750" indent="-285750" algn="l" defTabSz="704088">
              <a:lnSpc>
                <a:spcPct val="90000"/>
              </a:lnSpc>
              <a:spcAft>
                <a:spcPts val="600"/>
              </a:spcAft>
              <a:buFont typeface="Arial" panose="020B0604020202020204" pitchFamily="34" charset="0"/>
              <a:buChar char="•"/>
            </a:pPr>
            <a:r>
              <a:rPr lang="en-LB" sz="2000" kern="1200" dirty="0">
                <a:solidFill>
                  <a:schemeClr val="tx1"/>
                </a:solidFill>
                <a:latin typeface="+mn-lt"/>
                <a:ea typeface="+mn-ea"/>
                <a:cs typeface="+mn-cs"/>
              </a:rPr>
              <a:t>LIS Design of Perchug</a:t>
            </a:r>
          </a:p>
          <a:p>
            <a:pPr defTabSz="704088">
              <a:lnSpc>
                <a:spcPct val="90000"/>
              </a:lnSpc>
              <a:spcAft>
                <a:spcPts val="600"/>
              </a:spcAft>
            </a:pPr>
            <a:endParaRPr lang="en-LB" sz="2000" kern="1200" dirty="0">
              <a:solidFill>
                <a:schemeClr val="tx1"/>
              </a:solidFill>
              <a:latin typeface="+mn-lt"/>
              <a:ea typeface="+mn-ea"/>
              <a:cs typeface="+mn-cs"/>
            </a:endParaRPr>
          </a:p>
          <a:p>
            <a:pPr marL="285750" indent="-285750" defTabSz="704088">
              <a:lnSpc>
                <a:spcPct val="90000"/>
              </a:lnSpc>
              <a:spcAft>
                <a:spcPts val="600"/>
              </a:spcAft>
              <a:buFont typeface="Arial" panose="020B0604020202020204" pitchFamily="34" charset="0"/>
              <a:buChar char="•"/>
            </a:pPr>
            <a:r>
              <a:rPr lang="en-LB" sz="2000" kern="1200" dirty="0">
                <a:solidFill>
                  <a:schemeClr val="tx1"/>
                </a:solidFill>
                <a:latin typeface="+mn-lt"/>
                <a:ea typeface="+mn-ea"/>
                <a:cs typeface="+mn-cs"/>
              </a:rPr>
              <a:t>Inspection Applications</a:t>
            </a:r>
          </a:p>
          <a:p>
            <a:pPr defTabSz="704088">
              <a:lnSpc>
                <a:spcPct val="90000"/>
              </a:lnSpc>
              <a:spcAft>
                <a:spcPts val="600"/>
              </a:spcAft>
            </a:pPr>
            <a:endParaRPr lang="en-LB" sz="2000" kern="1200" dirty="0">
              <a:solidFill>
                <a:schemeClr val="tx1"/>
              </a:solidFill>
              <a:latin typeface="+mn-lt"/>
              <a:ea typeface="+mn-ea"/>
              <a:cs typeface="+mn-cs"/>
            </a:endParaRPr>
          </a:p>
          <a:p>
            <a:pPr marL="285750" indent="-285750" defTabSz="704088">
              <a:lnSpc>
                <a:spcPct val="90000"/>
              </a:lnSpc>
              <a:spcAft>
                <a:spcPts val="600"/>
              </a:spcAft>
              <a:buFont typeface="Arial" panose="020B0604020202020204" pitchFamily="34" charset="0"/>
              <a:buChar char="•"/>
            </a:pPr>
            <a:r>
              <a:rPr lang="en-LB" sz="2000" kern="1200" dirty="0">
                <a:solidFill>
                  <a:schemeClr val="tx1"/>
                </a:solidFill>
                <a:latin typeface="+mn-lt"/>
                <a:ea typeface="+mn-ea"/>
                <a:cs typeface="+mn-cs"/>
              </a:rPr>
              <a:t> Benefitting from flight range</a:t>
            </a:r>
          </a:p>
          <a:p>
            <a:pPr defTabSz="704088">
              <a:lnSpc>
                <a:spcPct val="90000"/>
              </a:lnSpc>
              <a:spcAft>
                <a:spcPts val="600"/>
              </a:spcAft>
            </a:pPr>
            <a:endParaRPr lang="en-LB" sz="2000" kern="1200" dirty="0">
              <a:solidFill>
                <a:schemeClr val="tx1"/>
              </a:solidFill>
              <a:latin typeface="+mn-lt"/>
              <a:ea typeface="+mn-ea"/>
              <a:cs typeface="+mn-cs"/>
            </a:endParaRPr>
          </a:p>
          <a:p>
            <a:pPr marL="285750" indent="-285750" defTabSz="704088">
              <a:lnSpc>
                <a:spcPct val="90000"/>
              </a:lnSpc>
              <a:spcAft>
                <a:spcPts val="600"/>
              </a:spcAft>
              <a:buFont typeface="Arial" panose="020B0604020202020204" pitchFamily="34" charset="0"/>
              <a:buChar char="•"/>
            </a:pPr>
            <a:r>
              <a:rPr lang="en-LB" sz="2000" kern="1200" dirty="0">
                <a:solidFill>
                  <a:schemeClr val="tx1"/>
                </a:solidFill>
                <a:latin typeface="+mn-lt"/>
                <a:ea typeface="+mn-ea"/>
                <a:cs typeface="+mn-cs"/>
              </a:rPr>
              <a:t> Climbing Enables Easier </a:t>
            </a:r>
            <a:r>
              <a:rPr lang="en-LB" sz="2000" dirty="0"/>
              <a:t>Relocation</a:t>
            </a:r>
            <a:endParaRPr lang="en-LB" sz="2000" kern="1200" dirty="0">
              <a:solidFill>
                <a:schemeClr val="tx1"/>
              </a:solidFill>
              <a:latin typeface="+mn-lt"/>
              <a:ea typeface="+mn-ea"/>
              <a:cs typeface="+mn-cs"/>
            </a:endParaRPr>
          </a:p>
          <a:p>
            <a:pPr defTabSz="704088">
              <a:lnSpc>
                <a:spcPct val="90000"/>
              </a:lnSpc>
              <a:spcAft>
                <a:spcPts val="600"/>
              </a:spcAft>
            </a:pPr>
            <a:endParaRPr lang="en-LB" sz="2000" kern="1200" dirty="0">
              <a:solidFill>
                <a:schemeClr val="tx1"/>
              </a:solidFill>
              <a:latin typeface="+mn-lt"/>
              <a:ea typeface="+mn-ea"/>
              <a:cs typeface="+mn-cs"/>
            </a:endParaRPr>
          </a:p>
          <a:p>
            <a:pPr>
              <a:lnSpc>
                <a:spcPct val="90000"/>
              </a:lnSpc>
              <a:spcAft>
                <a:spcPts val="600"/>
              </a:spcAft>
            </a:pPr>
            <a:endParaRPr lang="en-LB" sz="2000" dirty="0"/>
          </a:p>
          <a:p>
            <a:endParaRPr lang="en-LB" sz="2000" dirty="0"/>
          </a:p>
        </p:txBody>
      </p:sp>
    </p:spTree>
    <p:extLst>
      <p:ext uri="{BB962C8B-B14F-4D97-AF65-F5344CB8AC3E}">
        <p14:creationId xmlns:p14="http://schemas.microsoft.com/office/powerpoint/2010/main" val="655461437"/>
      </p:ext>
    </p:extLst>
  </p:cSld>
  <p:clrMapOvr>
    <a:masterClrMapping/>
  </p:clrMapOvr>
  <mc:AlternateContent xmlns:mc="http://schemas.openxmlformats.org/markup-compatibility/2006" xmlns:p14="http://schemas.microsoft.com/office/powerpoint/2010/main">
    <mc:Choice Requires="p14">
      <p:transition spd="slow" p14:dur="2000" advTm="61356"/>
    </mc:Choice>
    <mc:Fallback xmlns="">
      <p:transition spd="slow" advTm="613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3" name="Picture 5" descr="Stanford's Flying, Perching SCAMP Robot Can Climb Straight Up Walls - IEEE  Spectrum">
            <a:extLst>
              <a:ext uri="{FF2B5EF4-FFF2-40B4-BE49-F238E27FC236}">
                <a16:creationId xmlns:a16="http://schemas.microsoft.com/office/drawing/2014/main" id="{F20D1E17-3936-7E62-AF23-BDBE1FCD21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2" r="1" b="1"/>
          <a:stretch/>
        </p:blipFill>
        <p:spPr bwMode="auto">
          <a:xfrm>
            <a:off x="8750300" y="9"/>
            <a:ext cx="3441700" cy="6202139"/>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2049" name="Picture 1" descr="page1image52428800">
            <a:extLst>
              <a:ext uri="{FF2B5EF4-FFF2-40B4-BE49-F238E27FC236}">
                <a16:creationId xmlns:a16="http://schemas.microsoft.com/office/drawing/2014/main" id="{8E0BDB70-EA3B-2C96-3D47-95227791D4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481" r="-3" b="16747"/>
          <a:stretch/>
        </p:blipFill>
        <p:spPr bwMode="auto">
          <a:xfrm>
            <a:off x="5046364" y="0"/>
            <a:ext cx="4372476" cy="2987010"/>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14" descr="page2image41422496">
            <a:extLst>
              <a:ext uri="{FF2B5EF4-FFF2-40B4-BE49-F238E27FC236}">
                <a16:creationId xmlns:a16="http://schemas.microsoft.com/office/drawing/2014/main" id="{1871971D-CBA2-C173-3FBA-1C879BF23818}"/>
              </a:ext>
            </a:extLst>
          </p:cNvPr>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l="8052"/>
          <a:stretch>
            <a:fillRect/>
          </a:stretch>
        </p:blipFill>
        <p:spPr bwMode="auto">
          <a:xfrm>
            <a:off x="5517161" y="3004502"/>
            <a:ext cx="3751771" cy="3207236"/>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73" name="Freeform: Shape 207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075" name="Freeform: Shape 207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CB3503-36AA-9CF1-C241-EC91ED6D5C66}"/>
              </a:ext>
            </a:extLst>
          </p:cNvPr>
          <p:cNvSpPr>
            <a:spLocks noGrp="1"/>
          </p:cNvSpPr>
          <p:nvPr>
            <p:ph type="title"/>
          </p:nvPr>
        </p:nvSpPr>
        <p:spPr>
          <a:xfrm>
            <a:off x="297595" y="689208"/>
            <a:ext cx="3582077" cy="1325563"/>
          </a:xfrm>
        </p:spPr>
        <p:txBody>
          <a:bodyPr>
            <a:normAutofit/>
          </a:bodyPr>
          <a:lstStyle/>
          <a:p>
            <a:r>
              <a:rPr lang="en-LB" sz="4000"/>
              <a:t>State of the art</a:t>
            </a:r>
          </a:p>
        </p:txBody>
      </p:sp>
      <p:sp>
        <p:nvSpPr>
          <p:cNvPr id="2077" name="Rectangle 207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9" name="Rectangle 207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16165B6-8849-0E2B-363C-DD01288B3AB9}"/>
              </a:ext>
            </a:extLst>
          </p:cNvPr>
          <p:cNvSpPr>
            <a:spLocks noGrp="1"/>
          </p:cNvSpPr>
          <p:nvPr>
            <p:ph idx="1"/>
          </p:nvPr>
        </p:nvSpPr>
        <p:spPr>
          <a:xfrm>
            <a:off x="448055" y="2258568"/>
            <a:ext cx="3356501" cy="3922776"/>
          </a:xfrm>
        </p:spPr>
        <p:txBody>
          <a:bodyPr>
            <a:normAutofit/>
          </a:bodyPr>
          <a:lstStyle/>
          <a:p>
            <a:r>
              <a:rPr lang="en-LB" sz="2000"/>
              <a:t>Fixed-wing Drone Climbing</a:t>
            </a:r>
          </a:p>
          <a:p>
            <a:endParaRPr lang="en-LB" sz="2000"/>
          </a:p>
          <a:p>
            <a:pPr>
              <a:spcAft>
                <a:spcPts val="0"/>
              </a:spcAft>
            </a:pPr>
            <a:r>
              <a:rPr lang="en-US" sz="2000" dirty="0"/>
              <a:t> Legged methods (Scamp of Stanford)</a:t>
            </a:r>
          </a:p>
          <a:p>
            <a:pPr>
              <a:spcAft>
                <a:spcPts val="0"/>
              </a:spcAft>
            </a:pPr>
            <a:endParaRPr lang="en-US" sz="2000" dirty="0"/>
          </a:p>
          <a:p>
            <a:pPr>
              <a:spcAft>
                <a:spcPts val="0"/>
              </a:spcAft>
            </a:pPr>
            <a:r>
              <a:rPr lang="en-US" sz="2000" dirty="0"/>
              <a:t> Wheeled methods</a:t>
            </a:r>
          </a:p>
          <a:p>
            <a:pPr>
              <a:spcAft>
                <a:spcPts val="0"/>
              </a:spcAft>
            </a:pPr>
            <a:endParaRPr lang="en-US" sz="2000" dirty="0"/>
          </a:p>
          <a:p>
            <a:pPr>
              <a:spcAft>
                <a:spcPts val="0"/>
              </a:spcAft>
            </a:pPr>
            <a:r>
              <a:rPr lang="en-US" sz="2000" dirty="0"/>
              <a:t>Bio-inspired </a:t>
            </a:r>
          </a:p>
        </p:txBody>
      </p:sp>
      <p:sp>
        <p:nvSpPr>
          <p:cNvPr id="4" name="Rectangle 3">
            <a:extLst>
              <a:ext uri="{FF2B5EF4-FFF2-40B4-BE49-F238E27FC236}">
                <a16:creationId xmlns:a16="http://schemas.microsoft.com/office/drawing/2014/main" id="{2AE357BC-7700-D06A-5EEF-8C4B6C30205A}"/>
              </a:ext>
            </a:extLst>
          </p:cNvPr>
          <p:cNvSpPr>
            <a:spLocks noChangeArrowheads="1"/>
          </p:cNvSpPr>
          <p:nvPr/>
        </p:nvSpPr>
        <p:spPr bwMode="auto">
          <a:xfrm flipV="1">
            <a:off x="1798618" y="3932764"/>
            <a:ext cx="170536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LB"/>
          </a:p>
        </p:txBody>
      </p:sp>
      <p:sp>
        <p:nvSpPr>
          <p:cNvPr id="6" name="Rectangle 5">
            <a:extLst>
              <a:ext uri="{FF2B5EF4-FFF2-40B4-BE49-F238E27FC236}">
                <a16:creationId xmlns:a16="http://schemas.microsoft.com/office/drawing/2014/main" id="{890CCE45-A3BE-903D-8A70-CC13AAC6E943}"/>
              </a:ext>
            </a:extLst>
          </p:cNvPr>
          <p:cNvSpPr/>
          <p:nvPr/>
        </p:nvSpPr>
        <p:spPr>
          <a:xfrm>
            <a:off x="4263992" y="3401559"/>
            <a:ext cx="1674795" cy="17960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LB"/>
          </a:p>
        </p:txBody>
      </p:sp>
      <p:sp>
        <p:nvSpPr>
          <p:cNvPr id="8" name="Slide Number Placeholder 7">
            <a:extLst>
              <a:ext uri="{FF2B5EF4-FFF2-40B4-BE49-F238E27FC236}">
                <a16:creationId xmlns:a16="http://schemas.microsoft.com/office/drawing/2014/main" id="{C544A9EA-0B79-EEDD-4333-69BF431C3C2D}"/>
              </a:ext>
            </a:extLst>
          </p:cNvPr>
          <p:cNvSpPr>
            <a:spLocks noGrp="1"/>
          </p:cNvSpPr>
          <p:nvPr>
            <p:ph type="sldNum" sz="quarter" idx="12"/>
          </p:nvPr>
        </p:nvSpPr>
        <p:spPr/>
        <p:txBody>
          <a:bodyPr/>
          <a:lstStyle/>
          <a:p>
            <a:fld id="{03605918-1113-CD4A-B87A-870F42A6A9F8}" type="slidenum">
              <a:rPr lang="en-LB" smtClean="0"/>
              <a:t>3</a:t>
            </a:fld>
            <a:r>
              <a:rPr lang="en-LB" dirty="0"/>
              <a:t>/20</a:t>
            </a:r>
          </a:p>
        </p:txBody>
      </p:sp>
      <p:sp>
        <p:nvSpPr>
          <p:cNvPr id="9" name="TextBox 8">
            <a:extLst>
              <a:ext uri="{FF2B5EF4-FFF2-40B4-BE49-F238E27FC236}">
                <a16:creationId xmlns:a16="http://schemas.microsoft.com/office/drawing/2014/main" id="{E3E9407D-2969-4B9C-DFB7-93B9FA7EE182}"/>
              </a:ext>
            </a:extLst>
          </p:cNvPr>
          <p:cNvSpPr txBox="1"/>
          <p:nvPr/>
        </p:nvSpPr>
        <p:spPr>
          <a:xfrm>
            <a:off x="97955" y="6347568"/>
            <a:ext cx="9664192" cy="461665"/>
          </a:xfrm>
          <a:prstGeom prst="rect">
            <a:avLst/>
          </a:prstGeom>
          <a:noFill/>
        </p:spPr>
        <p:txBody>
          <a:bodyPr wrap="square" rtlCol="0">
            <a:spAutoFit/>
          </a:bodyPr>
          <a:lstStyle/>
          <a:p>
            <a:r>
              <a:rPr lang="en-US" sz="1200" i="1" dirty="0"/>
              <a:t>[1] D. Mehanovic, D. Rancourt and A. L. Desbiens, "Fast and Efficient Aerial Climbing of Vertical Surfaces" , IEEE Robotics and Automation Letters (2018)</a:t>
            </a:r>
          </a:p>
          <a:p>
            <a:r>
              <a:rPr lang="en-US" sz="1200" i="1" dirty="0"/>
              <a:t>[2] M. T. Pope et al., "A Multimodal Robot for Perching and Climbing on Vertical Outdoor Surfaces," in IEEE Transactions on Robotics (2017)</a:t>
            </a:r>
          </a:p>
        </p:txBody>
      </p:sp>
      <p:sp>
        <p:nvSpPr>
          <p:cNvPr id="10" name="TextBox 9">
            <a:extLst>
              <a:ext uri="{FF2B5EF4-FFF2-40B4-BE49-F238E27FC236}">
                <a16:creationId xmlns:a16="http://schemas.microsoft.com/office/drawing/2014/main" id="{72326D22-9789-EBFB-0541-B72ED2F8B5CC}"/>
              </a:ext>
            </a:extLst>
          </p:cNvPr>
          <p:cNvSpPr txBox="1"/>
          <p:nvPr/>
        </p:nvSpPr>
        <p:spPr>
          <a:xfrm>
            <a:off x="8750300" y="2528938"/>
            <a:ext cx="520700" cy="369332"/>
          </a:xfrm>
          <a:prstGeom prst="rect">
            <a:avLst/>
          </a:prstGeom>
          <a:noFill/>
        </p:spPr>
        <p:txBody>
          <a:bodyPr wrap="square" rtlCol="0">
            <a:spAutoFit/>
          </a:bodyPr>
          <a:lstStyle/>
          <a:p>
            <a:r>
              <a:rPr lang="en-LB"/>
              <a:t>[1]</a:t>
            </a:r>
          </a:p>
        </p:txBody>
      </p:sp>
      <p:sp>
        <p:nvSpPr>
          <p:cNvPr id="25" name="TextBox 24">
            <a:extLst>
              <a:ext uri="{FF2B5EF4-FFF2-40B4-BE49-F238E27FC236}">
                <a16:creationId xmlns:a16="http://schemas.microsoft.com/office/drawing/2014/main" id="{30108D4D-6DF2-BC04-E24E-36E3953FA88A}"/>
              </a:ext>
            </a:extLst>
          </p:cNvPr>
          <p:cNvSpPr txBox="1"/>
          <p:nvPr/>
        </p:nvSpPr>
        <p:spPr>
          <a:xfrm>
            <a:off x="11415523" y="0"/>
            <a:ext cx="520700" cy="369332"/>
          </a:xfrm>
          <a:prstGeom prst="rect">
            <a:avLst/>
          </a:prstGeom>
          <a:noFill/>
        </p:spPr>
        <p:txBody>
          <a:bodyPr wrap="square" rtlCol="0">
            <a:spAutoFit/>
          </a:bodyPr>
          <a:lstStyle/>
          <a:p>
            <a:r>
              <a:rPr lang="en-LB"/>
              <a:t>[2]</a:t>
            </a:r>
          </a:p>
        </p:txBody>
      </p:sp>
      <p:sp>
        <p:nvSpPr>
          <p:cNvPr id="26" name="TextBox 25">
            <a:extLst>
              <a:ext uri="{FF2B5EF4-FFF2-40B4-BE49-F238E27FC236}">
                <a16:creationId xmlns:a16="http://schemas.microsoft.com/office/drawing/2014/main" id="{64D8A8D2-82EC-8DD9-FC50-123F9CBA6DDC}"/>
              </a:ext>
            </a:extLst>
          </p:cNvPr>
          <p:cNvSpPr txBox="1"/>
          <p:nvPr/>
        </p:nvSpPr>
        <p:spPr>
          <a:xfrm>
            <a:off x="8845563" y="3024119"/>
            <a:ext cx="520700" cy="369332"/>
          </a:xfrm>
          <a:prstGeom prst="rect">
            <a:avLst/>
          </a:prstGeom>
          <a:noFill/>
        </p:spPr>
        <p:txBody>
          <a:bodyPr wrap="square" rtlCol="0">
            <a:spAutoFit/>
          </a:bodyPr>
          <a:lstStyle/>
          <a:p>
            <a:r>
              <a:rPr lang="en-LB"/>
              <a:t>[1]</a:t>
            </a:r>
          </a:p>
        </p:txBody>
      </p:sp>
      <p:sp>
        <p:nvSpPr>
          <p:cNvPr id="5" name="Rectangle 4">
            <a:extLst>
              <a:ext uri="{FF2B5EF4-FFF2-40B4-BE49-F238E27FC236}">
                <a16:creationId xmlns:a16="http://schemas.microsoft.com/office/drawing/2014/main" id="{3E0F6683-FAFB-16AE-1C43-33A2C448DB99}"/>
              </a:ext>
            </a:extLst>
          </p:cNvPr>
          <p:cNvSpPr/>
          <p:nvPr/>
        </p:nvSpPr>
        <p:spPr>
          <a:xfrm>
            <a:off x="5747449" y="3004502"/>
            <a:ext cx="1150883" cy="1658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1" name="Rectangle 20">
            <a:extLst>
              <a:ext uri="{FF2B5EF4-FFF2-40B4-BE49-F238E27FC236}">
                <a16:creationId xmlns:a16="http://schemas.microsoft.com/office/drawing/2014/main" id="{21515329-A4A2-C794-6F22-CEA8D4DD975E}"/>
              </a:ext>
            </a:extLst>
          </p:cNvPr>
          <p:cNvSpPr/>
          <p:nvPr/>
        </p:nvSpPr>
        <p:spPr>
          <a:xfrm>
            <a:off x="5597300" y="4661206"/>
            <a:ext cx="1150883" cy="1658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2" name="Rectangle 21">
            <a:extLst>
              <a:ext uri="{FF2B5EF4-FFF2-40B4-BE49-F238E27FC236}">
                <a16:creationId xmlns:a16="http://schemas.microsoft.com/office/drawing/2014/main" id="{CD03A7EA-474A-EDCB-A972-6C337378865A}"/>
              </a:ext>
            </a:extLst>
          </p:cNvPr>
          <p:cNvSpPr/>
          <p:nvPr/>
        </p:nvSpPr>
        <p:spPr>
          <a:xfrm>
            <a:off x="5792702" y="4534399"/>
            <a:ext cx="1150883" cy="305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3" name="Rectangle 22">
            <a:extLst>
              <a:ext uri="{FF2B5EF4-FFF2-40B4-BE49-F238E27FC236}">
                <a16:creationId xmlns:a16="http://schemas.microsoft.com/office/drawing/2014/main" id="{3FF4CD8E-2602-CD16-520A-8EF6174FA662}"/>
              </a:ext>
            </a:extLst>
          </p:cNvPr>
          <p:cNvSpPr/>
          <p:nvPr/>
        </p:nvSpPr>
        <p:spPr>
          <a:xfrm>
            <a:off x="6004993" y="3041186"/>
            <a:ext cx="1150883" cy="305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4" name="Rectangle 23">
            <a:extLst>
              <a:ext uri="{FF2B5EF4-FFF2-40B4-BE49-F238E27FC236}">
                <a16:creationId xmlns:a16="http://schemas.microsoft.com/office/drawing/2014/main" id="{76D3EE64-9FFE-EEE2-8BC6-2E1CEBF0D167}"/>
              </a:ext>
            </a:extLst>
          </p:cNvPr>
          <p:cNvSpPr/>
          <p:nvPr/>
        </p:nvSpPr>
        <p:spPr>
          <a:xfrm>
            <a:off x="7917314" y="3010452"/>
            <a:ext cx="234187" cy="305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7" name="Rectangle 26">
            <a:extLst>
              <a:ext uri="{FF2B5EF4-FFF2-40B4-BE49-F238E27FC236}">
                <a16:creationId xmlns:a16="http://schemas.microsoft.com/office/drawing/2014/main" id="{22D2F075-3AB3-3B88-CECD-750E5E82BF23}"/>
              </a:ext>
            </a:extLst>
          </p:cNvPr>
          <p:cNvSpPr/>
          <p:nvPr/>
        </p:nvSpPr>
        <p:spPr>
          <a:xfrm>
            <a:off x="7533211" y="4733172"/>
            <a:ext cx="117236" cy="213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8" name="Rectangle 27">
            <a:extLst>
              <a:ext uri="{FF2B5EF4-FFF2-40B4-BE49-F238E27FC236}">
                <a16:creationId xmlns:a16="http://schemas.microsoft.com/office/drawing/2014/main" id="{40F5EC49-6989-00B1-C3A3-C8FC0FECC390}"/>
              </a:ext>
            </a:extLst>
          </p:cNvPr>
          <p:cNvSpPr/>
          <p:nvPr/>
        </p:nvSpPr>
        <p:spPr>
          <a:xfrm>
            <a:off x="8392283" y="4744787"/>
            <a:ext cx="117236" cy="213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Tree>
    <p:extLst>
      <p:ext uri="{BB962C8B-B14F-4D97-AF65-F5344CB8AC3E}">
        <p14:creationId xmlns:p14="http://schemas.microsoft.com/office/powerpoint/2010/main" val="3296143392"/>
      </p:ext>
    </p:extLst>
  </p:cSld>
  <p:clrMapOvr>
    <a:masterClrMapping/>
  </p:clrMapOvr>
  <mc:AlternateContent xmlns:mc="http://schemas.openxmlformats.org/markup-compatibility/2006" xmlns:p14="http://schemas.microsoft.com/office/powerpoint/2010/main">
    <mc:Choice Requires="p14">
      <p:transition spd="slow" p14:dur="2000" advTm="61404"/>
    </mc:Choice>
    <mc:Fallback xmlns="">
      <p:transition spd="slow" advTm="614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65" name="Rectangle 2064">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BE1887-B3C8-927F-F91B-0A54C1AE5250}"/>
              </a:ext>
            </a:extLst>
          </p:cNvPr>
          <p:cNvSpPr>
            <a:spLocks noGrp="1"/>
          </p:cNvSpPr>
          <p:nvPr>
            <p:ph type="title"/>
          </p:nvPr>
        </p:nvSpPr>
        <p:spPr>
          <a:xfrm>
            <a:off x="838199" y="978408"/>
            <a:ext cx="4056530" cy="1106424"/>
          </a:xfrm>
        </p:spPr>
        <p:txBody>
          <a:bodyPr>
            <a:noAutofit/>
          </a:bodyPr>
          <a:lstStyle/>
          <a:p>
            <a:r>
              <a:rPr lang="en-LB" sz="4000"/>
              <a:t>Previous Work on Hovering</a:t>
            </a:r>
          </a:p>
        </p:txBody>
      </p:sp>
      <p:sp>
        <p:nvSpPr>
          <p:cNvPr id="2067" name="Rectangle 2066">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9" name="Rectangle 2068">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2F1F0E9-47AF-4439-0E68-D246F743F1AE}"/>
              </a:ext>
            </a:extLst>
          </p:cNvPr>
          <p:cNvSpPr>
            <a:spLocks noGrp="1"/>
          </p:cNvSpPr>
          <p:nvPr>
            <p:ph idx="1"/>
          </p:nvPr>
        </p:nvSpPr>
        <p:spPr>
          <a:xfrm>
            <a:off x="838199" y="2359152"/>
            <a:ext cx="4056530" cy="3429000"/>
          </a:xfrm>
        </p:spPr>
        <p:txBody>
          <a:bodyPr>
            <a:normAutofit/>
          </a:bodyPr>
          <a:lstStyle/>
          <a:p>
            <a:r>
              <a:rPr lang="en-US" sz="2000" dirty="0">
                <a:latin typeface="Calibri" panose="020F0502020204030204" pitchFamily="34" charset="0"/>
              </a:rPr>
              <a:t>T</a:t>
            </a:r>
            <a:r>
              <a:rPr lang="en-US" sz="2000" b="0" dirty="0">
                <a:effectLst/>
                <a:latin typeface="Calibri" panose="020F0502020204030204" pitchFamily="34" charset="0"/>
              </a:rPr>
              <a:t>hrust vectoring </a:t>
            </a:r>
          </a:p>
          <a:p>
            <a:pPr marL="0" indent="0">
              <a:buNone/>
            </a:pPr>
            <a:endParaRPr lang="en-US" sz="2000" b="0" dirty="0">
              <a:effectLst/>
              <a:latin typeface="Calibri" panose="020F0502020204030204" pitchFamily="34" charset="0"/>
            </a:endParaRPr>
          </a:p>
          <a:p>
            <a:r>
              <a:rPr lang="en-US" sz="2000" dirty="0">
                <a:latin typeface="Calibri" panose="020F0502020204030204" pitchFamily="34" charset="0"/>
              </a:rPr>
              <a:t>D</a:t>
            </a:r>
            <a:r>
              <a:rPr lang="en-US" sz="2000" b="0" dirty="0">
                <a:effectLst/>
                <a:latin typeface="Calibri" panose="020F0502020204030204" pitchFamily="34" charset="0"/>
              </a:rPr>
              <a:t>etailed Models </a:t>
            </a:r>
          </a:p>
          <a:p>
            <a:pPr marL="0" indent="0">
              <a:buNone/>
            </a:pPr>
            <a:endParaRPr lang="en-US" sz="2000" b="0" dirty="0">
              <a:effectLst/>
              <a:latin typeface="Calibri" panose="020F0502020204030204" pitchFamily="34" charset="0"/>
            </a:endParaRPr>
          </a:p>
          <a:p>
            <a:r>
              <a:rPr lang="en-US" sz="2000" dirty="0">
                <a:latin typeface="Calibri" panose="020F0502020204030204" pitchFamily="34" charset="0"/>
              </a:rPr>
              <a:t>PID, LQR controllers</a:t>
            </a:r>
          </a:p>
          <a:p>
            <a:pPr marL="0" indent="0">
              <a:buNone/>
            </a:pPr>
            <a:endParaRPr lang="en-US" sz="2000" dirty="0">
              <a:latin typeface="Calibri" panose="020F0502020204030204" pitchFamily="34" charset="0"/>
            </a:endParaRPr>
          </a:p>
          <a:p>
            <a:r>
              <a:rPr lang="en-US" sz="2000" dirty="0">
                <a:latin typeface="Calibri" panose="020F0502020204030204" pitchFamily="34" charset="0"/>
              </a:rPr>
              <a:t>Attitude Control</a:t>
            </a:r>
            <a:endParaRPr lang="en-US" sz="2000" dirty="0"/>
          </a:p>
          <a:p>
            <a:endParaRPr lang="en-US" sz="2000" dirty="0"/>
          </a:p>
          <a:p>
            <a:endParaRPr lang="en-LB" sz="2000" dirty="0"/>
          </a:p>
        </p:txBody>
      </p:sp>
      <p:pic>
        <p:nvPicPr>
          <p:cNvPr id="2050" name="Picture 2" descr="page7image13047904">
            <a:extLst>
              <a:ext uri="{FF2B5EF4-FFF2-40B4-BE49-F238E27FC236}">
                <a16:creationId xmlns:a16="http://schemas.microsoft.com/office/drawing/2014/main" id="{F42749F8-59C9-CACA-35B6-2A13CBD1BE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0123" y="134452"/>
            <a:ext cx="2160698" cy="257621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page2image12846928">
            <a:extLst>
              <a:ext uri="{FF2B5EF4-FFF2-40B4-BE49-F238E27FC236}">
                <a16:creationId xmlns:a16="http://schemas.microsoft.com/office/drawing/2014/main" id="{E8D1DA6B-2995-2393-61E1-F5BF9948C40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96700" y="142934"/>
            <a:ext cx="2869833" cy="233891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6image13211952">
            <a:extLst>
              <a:ext uri="{FF2B5EF4-FFF2-40B4-BE49-F238E27FC236}">
                <a16:creationId xmlns:a16="http://schemas.microsoft.com/office/drawing/2014/main" id="{4EAA7EEA-462C-5E2A-C47E-10D2AAC08AD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81308" y="2845121"/>
            <a:ext cx="4095099" cy="24570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F14817F-5ABB-0FD3-6D62-9EC10FDF2293}"/>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03605918-1113-CD4A-B87A-870F42A6A9F8}" type="slidenum">
              <a:rPr lang="en-LB" sz="1900" smtClean="0">
                <a:solidFill>
                  <a:schemeClr val="tx1">
                    <a:lumMod val="50000"/>
                    <a:lumOff val="50000"/>
                  </a:schemeClr>
                </a:solidFill>
              </a:rPr>
              <a:pPr>
                <a:lnSpc>
                  <a:spcPct val="90000"/>
                </a:lnSpc>
                <a:spcAft>
                  <a:spcPts val="600"/>
                </a:spcAft>
              </a:pPr>
              <a:t>4</a:t>
            </a:fld>
            <a:r>
              <a:rPr lang="en-LB" sz="1900" dirty="0">
                <a:solidFill>
                  <a:schemeClr val="tx1">
                    <a:lumMod val="50000"/>
                    <a:lumOff val="50000"/>
                  </a:schemeClr>
                </a:solidFill>
              </a:rPr>
              <a:t>/20</a:t>
            </a:r>
          </a:p>
        </p:txBody>
      </p:sp>
      <p:sp>
        <p:nvSpPr>
          <p:cNvPr id="6" name="Rectangle 5">
            <a:extLst>
              <a:ext uri="{FF2B5EF4-FFF2-40B4-BE49-F238E27FC236}">
                <a16:creationId xmlns:a16="http://schemas.microsoft.com/office/drawing/2014/main" id="{192679AC-B991-1C58-9A43-067BBC7383FE}"/>
              </a:ext>
            </a:extLst>
          </p:cNvPr>
          <p:cNvSpPr/>
          <p:nvPr/>
        </p:nvSpPr>
        <p:spPr>
          <a:xfrm>
            <a:off x="4816703" y="2414016"/>
            <a:ext cx="179777" cy="3948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19" name="Rectangle 18">
            <a:extLst>
              <a:ext uri="{FF2B5EF4-FFF2-40B4-BE49-F238E27FC236}">
                <a16:creationId xmlns:a16="http://schemas.microsoft.com/office/drawing/2014/main" id="{C2524909-AC75-FC5E-0581-250C7E8F1A9A}"/>
              </a:ext>
            </a:extLst>
          </p:cNvPr>
          <p:cNvSpPr/>
          <p:nvPr/>
        </p:nvSpPr>
        <p:spPr>
          <a:xfrm>
            <a:off x="37981" y="5470691"/>
            <a:ext cx="5696775" cy="753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0" name="Rectangle 19">
            <a:extLst>
              <a:ext uri="{FF2B5EF4-FFF2-40B4-BE49-F238E27FC236}">
                <a16:creationId xmlns:a16="http://schemas.microsoft.com/office/drawing/2014/main" id="{472755EF-D2E6-5E9D-0EFD-846C2FA34A55}"/>
              </a:ext>
            </a:extLst>
          </p:cNvPr>
          <p:cNvSpPr/>
          <p:nvPr/>
        </p:nvSpPr>
        <p:spPr>
          <a:xfrm>
            <a:off x="4969104" y="3206044"/>
            <a:ext cx="179778" cy="3308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17" name="TextBox 16">
            <a:extLst>
              <a:ext uri="{FF2B5EF4-FFF2-40B4-BE49-F238E27FC236}">
                <a16:creationId xmlns:a16="http://schemas.microsoft.com/office/drawing/2014/main" id="{96A11C36-2729-C041-912F-2E7C09873D74}"/>
              </a:ext>
            </a:extLst>
          </p:cNvPr>
          <p:cNvSpPr txBox="1"/>
          <p:nvPr/>
        </p:nvSpPr>
        <p:spPr>
          <a:xfrm>
            <a:off x="0" y="5602132"/>
            <a:ext cx="7772400" cy="2015936"/>
          </a:xfrm>
          <a:prstGeom prst="rect">
            <a:avLst/>
          </a:prstGeom>
          <a:noFill/>
        </p:spPr>
        <p:txBody>
          <a:bodyPr wrap="square" rtlCol="0">
            <a:spAutoFit/>
          </a:bodyPr>
          <a:lstStyle/>
          <a:p>
            <a:r>
              <a:rPr lang="en-US" sz="1100" i="1" dirty="0"/>
              <a:t>[1] Wang, W., Zhu, J., &amp; Kuang, M. (2017). Design Modelling and Hovering Control of a Tail-sitter with Single Thrust-vectored Propeller. In 2017 IEEE/RSJ International Conference on Intelligent Robots and Systems (IROS). </a:t>
            </a:r>
          </a:p>
          <a:p>
            <a:r>
              <a:rPr lang="en-US" sz="1100" i="1" dirty="0"/>
              <a:t>[2] Kita, Koichi &amp; Konno, Atsushi &amp; Uchiyama, Masaru. (2009). Hovering Control of a Tail-Sitter VTOL Aerial Robot. Journal of Robotics and Mechatronics. 21. 277-283. 10.20965/jrm.2009.p0277. </a:t>
            </a:r>
          </a:p>
          <a:p>
            <a:r>
              <a:rPr lang="en-US" sz="1100" i="1" dirty="0"/>
              <a:t>[3] Matsumoto, T., Kita, K., Suzuki, R., Oosedo, A., Go, K., Hoshino, Y., Konno, A., &amp; Uchiyama, M. (2010). A Hovering Control Strategy for a Tail-Sitter VTOL UAV that Increases Stability Against Large Disturbance. In Proceedings - IEEE International Conference on Robotics and Automation. </a:t>
            </a:r>
          </a:p>
          <a:p>
            <a:endParaRPr lang="en-US" sz="1600" dirty="0">
              <a:latin typeface="Times" pitchFamily="2" charset="0"/>
            </a:endParaRPr>
          </a:p>
          <a:p>
            <a:endParaRPr lang="en-US" sz="1600" dirty="0"/>
          </a:p>
          <a:p>
            <a:endParaRPr lang="en-LB" sz="1600" dirty="0"/>
          </a:p>
        </p:txBody>
      </p:sp>
      <p:pic>
        <p:nvPicPr>
          <p:cNvPr id="7" name="Picture 6">
            <a:extLst>
              <a:ext uri="{FF2B5EF4-FFF2-40B4-BE49-F238E27FC236}">
                <a16:creationId xmlns:a16="http://schemas.microsoft.com/office/drawing/2014/main" id="{0A0042E9-D29D-2B16-65B4-34F4B130155F}"/>
              </a:ext>
            </a:extLst>
          </p:cNvPr>
          <p:cNvPicPr>
            <a:picLocks noChangeAspect="1"/>
          </p:cNvPicPr>
          <p:nvPr/>
        </p:nvPicPr>
        <p:blipFill>
          <a:blip r:embed="rId6"/>
          <a:stretch>
            <a:fillRect/>
          </a:stretch>
        </p:blipFill>
        <p:spPr>
          <a:xfrm rot="16200000">
            <a:off x="2637865" y="2945143"/>
            <a:ext cx="457200" cy="4927413"/>
          </a:xfrm>
          <a:prstGeom prst="rect">
            <a:avLst/>
          </a:prstGeom>
        </p:spPr>
      </p:pic>
      <p:sp>
        <p:nvSpPr>
          <p:cNvPr id="23" name="TextBox 22">
            <a:extLst>
              <a:ext uri="{FF2B5EF4-FFF2-40B4-BE49-F238E27FC236}">
                <a16:creationId xmlns:a16="http://schemas.microsoft.com/office/drawing/2014/main" id="{8E1D737D-D319-7EFD-2DE4-6D59F4E8D132}"/>
              </a:ext>
            </a:extLst>
          </p:cNvPr>
          <p:cNvSpPr txBox="1"/>
          <p:nvPr/>
        </p:nvSpPr>
        <p:spPr>
          <a:xfrm>
            <a:off x="9208008" y="1761220"/>
            <a:ext cx="6096000" cy="369332"/>
          </a:xfrm>
          <a:prstGeom prst="rect">
            <a:avLst/>
          </a:prstGeom>
          <a:noFill/>
        </p:spPr>
        <p:txBody>
          <a:bodyPr wrap="square">
            <a:spAutoFit/>
          </a:bodyPr>
          <a:lstStyle/>
          <a:p>
            <a:r>
              <a:rPr lang="en-US" sz="1800" b="1" i="1" dirty="0">
                <a:solidFill>
                  <a:schemeClr val="tx1">
                    <a:lumMod val="95000"/>
                    <a:lumOff val="5000"/>
                  </a:schemeClr>
                </a:solidFill>
              </a:rPr>
              <a:t>[1] </a:t>
            </a:r>
            <a:endParaRPr lang="en-LB" b="1" dirty="0">
              <a:solidFill>
                <a:schemeClr val="tx1">
                  <a:lumMod val="95000"/>
                  <a:lumOff val="5000"/>
                </a:schemeClr>
              </a:solidFill>
            </a:endParaRPr>
          </a:p>
        </p:txBody>
      </p:sp>
      <p:sp>
        <p:nvSpPr>
          <p:cNvPr id="24" name="TextBox 23">
            <a:extLst>
              <a:ext uri="{FF2B5EF4-FFF2-40B4-BE49-F238E27FC236}">
                <a16:creationId xmlns:a16="http://schemas.microsoft.com/office/drawing/2014/main" id="{A8C03F74-1AA5-9D9B-8A12-8509967526BD}"/>
              </a:ext>
            </a:extLst>
          </p:cNvPr>
          <p:cNvSpPr txBox="1"/>
          <p:nvPr/>
        </p:nvSpPr>
        <p:spPr>
          <a:xfrm>
            <a:off x="9403608" y="4955938"/>
            <a:ext cx="6096000" cy="369332"/>
          </a:xfrm>
          <a:prstGeom prst="rect">
            <a:avLst/>
          </a:prstGeom>
          <a:noFill/>
        </p:spPr>
        <p:txBody>
          <a:bodyPr wrap="square">
            <a:spAutoFit/>
          </a:bodyPr>
          <a:lstStyle/>
          <a:p>
            <a:r>
              <a:rPr lang="en-US" sz="1800" b="1" i="1" dirty="0"/>
              <a:t>[2] </a:t>
            </a:r>
            <a:endParaRPr lang="en-LB" b="1" dirty="0"/>
          </a:p>
        </p:txBody>
      </p:sp>
      <p:sp>
        <p:nvSpPr>
          <p:cNvPr id="25" name="TextBox 24">
            <a:extLst>
              <a:ext uri="{FF2B5EF4-FFF2-40B4-BE49-F238E27FC236}">
                <a16:creationId xmlns:a16="http://schemas.microsoft.com/office/drawing/2014/main" id="{5FD859B6-316F-6246-8755-AE2440419E3C}"/>
              </a:ext>
            </a:extLst>
          </p:cNvPr>
          <p:cNvSpPr txBox="1"/>
          <p:nvPr/>
        </p:nvSpPr>
        <p:spPr>
          <a:xfrm>
            <a:off x="6934200" y="801100"/>
            <a:ext cx="6096000" cy="369332"/>
          </a:xfrm>
          <a:prstGeom prst="rect">
            <a:avLst/>
          </a:prstGeom>
          <a:noFill/>
        </p:spPr>
        <p:txBody>
          <a:bodyPr wrap="square">
            <a:spAutoFit/>
          </a:bodyPr>
          <a:lstStyle/>
          <a:p>
            <a:r>
              <a:rPr lang="en-US" sz="1800" b="1" i="1" dirty="0"/>
              <a:t>[3] </a:t>
            </a:r>
            <a:endParaRPr lang="en-LB" b="1" dirty="0"/>
          </a:p>
        </p:txBody>
      </p:sp>
    </p:spTree>
    <p:extLst>
      <p:ext uri="{BB962C8B-B14F-4D97-AF65-F5344CB8AC3E}">
        <p14:creationId xmlns:p14="http://schemas.microsoft.com/office/powerpoint/2010/main" val="100824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A776D3-A3E9-AE32-6485-52AAADBA7560}"/>
              </a:ext>
            </a:extLst>
          </p:cNvPr>
          <p:cNvPicPr>
            <a:picLocks noChangeAspect="1"/>
          </p:cNvPicPr>
          <p:nvPr/>
        </p:nvPicPr>
        <p:blipFill>
          <a:blip r:embed="rId3"/>
          <a:stretch>
            <a:fillRect/>
          </a:stretch>
        </p:blipFill>
        <p:spPr>
          <a:xfrm>
            <a:off x="0" y="1521477"/>
            <a:ext cx="12118278" cy="4077934"/>
          </a:xfrm>
          <a:prstGeom prst="rect">
            <a:avLst/>
          </a:prstGeom>
        </p:spPr>
      </p:pic>
      <p:sp>
        <p:nvSpPr>
          <p:cNvPr id="2" name="Title 1">
            <a:extLst>
              <a:ext uri="{FF2B5EF4-FFF2-40B4-BE49-F238E27FC236}">
                <a16:creationId xmlns:a16="http://schemas.microsoft.com/office/drawing/2014/main" id="{396237D1-0300-A8CA-F637-ACBC819F1472}"/>
              </a:ext>
            </a:extLst>
          </p:cNvPr>
          <p:cNvSpPr>
            <a:spLocks noGrp="1"/>
          </p:cNvSpPr>
          <p:nvPr>
            <p:ph type="title"/>
          </p:nvPr>
        </p:nvSpPr>
        <p:spPr/>
        <p:txBody>
          <a:bodyPr/>
          <a:lstStyle/>
          <a:p>
            <a:endParaRPr lang="en-LB"/>
          </a:p>
        </p:txBody>
      </p:sp>
      <p:sp>
        <p:nvSpPr>
          <p:cNvPr id="4" name="Slide Number Placeholder 3">
            <a:extLst>
              <a:ext uri="{FF2B5EF4-FFF2-40B4-BE49-F238E27FC236}">
                <a16:creationId xmlns:a16="http://schemas.microsoft.com/office/drawing/2014/main" id="{6D2AE006-229B-92B4-D9A3-F8FF6C65E1BB}"/>
              </a:ext>
            </a:extLst>
          </p:cNvPr>
          <p:cNvSpPr>
            <a:spLocks noGrp="1"/>
          </p:cNvSpPr>
          <p:nvPr>
            <p:ph type="sldNum" sz="quarter" idx="12"/>
          </p:nvPr>
        </p:nvSpPr>
        <p:spPr/>
        <p:txBody>
          <a:bodyPr/>
          <a:lstStyle/>
          <a:p>
            <a:fld id="{03605918-1113-CD4A-B87A-870F42A6A9F8}" type="slidenum">
              <a:rPr lang="en-LB" smtClean="0"/>
              <a:pPr/>
              <a:t>5</a:t>
            </a:fld>
            <a:r>
              <a:rPr lang="en-LB" dirty="0"/>
              <a:t>/20</a:t>
            </a:r>
          </a:p>
        </p:txBody>
      </p:sp>
      <p:pic>
        <p:nvPicPr>
          <p:cNvPr id="5" name="Picture 4">
            <a:extLst>
              <a:ext uri="{FF2B5EF4-FFF2-40B4-BE49-F238E27FC236}">
                <a16:creationId xmlns:a16="http://schemas.microsoft.com/office/drawing/2014/main" id="{54B7D758-0033-A3FC-3718-03C974215E99}"/>
              </a:ext>
            </a:extLst>
          </p:cNvPr>
          <p:cNvPicPr>
            <a:picLocks noChangeAspect="1"/>
          </p:cNvPicPr>
          <p:nvPr/>
        </p:nvPicPr>
        <p:blipFill>
          <a:blip r:embed="rId4"/>
          <a:stretch>
            <a:fillRect/>
          </a:stretch>
        </p:blipFill>
        <p:spPr>
          <a:xfrm>
            <a:off x="156002" y="44932"/>
            <a:ext cx="6839520" cy="2698205"/>
          </a:xfrm>
          <a:prstGeom prst="rect">
            <a:avLst/>
          </a:prstGeom>
        </p:spPr>
      </p:pic>
      <p:pic>
        <p:nvPicPr>
          <p:cNvPr id="7" name="Picture 6">
            <a:extLst>
              <a:ext uri="{FF2B5EF4-FFF2-40B4-BE49-F238E27FC236}">
                <a16:creationId xmlns:a16="http://schemas.microsoft.com/office/drawing/2014/main" id="{2534E003-5139-8F7A-1F49-D90A63044A13}"/>
              </a:ext>
            </a:extLst>
          </p:cNvPr>
          <p:cNvPicPr>
            <a:picLocks noChangeAspect="1"/>
          </p:cNvPicPr>
          <p:nvPr/>
        </p:nvPicPr>
        <p:blipFill>
          <a:blip r:embed="rId5"/>
          <a:stretch>
            <a:fillRect/>
          </a:stretch>
        </p:blipFill>
        <p:spPr>
          <a:xfrm>
            <a:off x="2118" y="213968"/>
            <a:ext cx="177924" cy="1172204"/>
          </a:xfrm>
          <a:prstGeom prst="rect">
            <a:avLst/>
          </a:prstGeom>
        </p:spPr>
      </p:pic>
      <p:pic>
        <p:nvPicPr>
          <p:cNvPr id="8" name="Picture 7">
            <a:extLst>
              <a:ext uri="{FF2B5EF4-FFF2-40B4-BE49-F238E27FC236}">
                <a16:creationId xmlns:a16="http://schemas.microsoft.com/office/drawing/2014/main" id="{A930049E-DD5F-49E3-25C8-2B6D482BF4AB}"/>
              </a:ext>
            </a:extLst>
          </p:cNvPr>
          <p:cNvPicPr>
            <a:picLocks noChangeAspect="1"/>
          </p:cNvPicPr>
          <p:nvPr/>
        </p:nvPicPr>
        <p:blipFill>
          <a:blip r:embed="rId6"/>
          <a:stretch>
            <a:fillRect/>
          </a:stretch>
        </p:blipFill>
        <p:spPr>
          <a:xfrm>
            <a:off x="973665" y="3175529"/>
            <a:ext cx="4222750" cy="1518274"/>
          </a:xfrm>
          <a:prstGeom prst="rect">
            <a:avLst/>
          </a:prstGeom>
        </p:spPr>
      </p:pic>
      <p:sp>
        <p:nvSpPr>
          <p:cNvPr id="9" name="TextBox 8">
            <a:extLst>
              <a:ext uri="{FF2B5EF4-FFF2-40B4-BE49-F238E27FC236}">
                <a16:creationId xmlns:a16="http://schemas.microsoft.com/office/drawing/2014/main" id="{F123C51C-B571-50BB-2007-438156FE19D8}"/>
              </a:ext>
            </a:extLst>
          </p:cNvPr>
          <p:cNvSpPr txBox="1"/>
          <p:nvPr/>
        </p:nvSpPr>
        <p:spPr>
          <a:xfrm>
            <a:off x="306212" y="2619603"/>
            <a:ext cx="622299" cy="646331"/>
          </a:xfrm>
          <a:prstGeom prst="rect">
            <a:avLst/>
          </a:prstGeom>
          <a:solidFill>
            <a:schemeClr val="bg1"/>
          </a:solidFill>
        </p:spPr>
        <p:txBody>
          <a:bodyPr wrap="square" rtlCol="0">
            <a:spAutoFit/>
          </a:bodyPr>
          <a:lstStyle/>
          <a:p>
            <a:r>
              <a:rPr lang="en-LB" sz="3600">
                <a:latin typeface="+mj-lt"/>
              </a:rPr>
              <a:t>2-</a:t>
            </a:r>
            <a:endParaRPr lang="en-LB" sz="4000">
              <a:latin typeface="+mj-lt"/>
            </a:endParaRPr>
          </a:p>
        </p:txBody>
      </p:sp>
      <p:sp>
        <p:nvSpPr>
          <p:cNvPr id="10" name="Rectangle 9">
            <a:extLst>
              <a:ext uri="{FF2B5EF4-FFF2-40B4-BE49-F238E27FC236}">
                <a16:creationId xmlns:a16="http://schemas.microsoft.com/office/drawing/2014/main" id="{6ED1D116-FDE8-E6FA-5538-7FBDF7F6D758}"/>
              </a:ext>
            </a:extLst>
          </p:cNvPr>
          <p:cNvSpPr/>
          <p:nvPr/>
        </p:nvSpPr>
        <p:spPr>
          <a:xfrm>
            <a:off x="348545" y="3704352"/>
            <a:ext cx="622299" cy="420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11" name="Rectangle 10">
            <a:extLst>
              <a:ext uri="{FF2B5EF4-FFF2-40B4-BE49-F238E27FC236}">
                <a16:creationId xmlns:a16="http://schemas.microsoft.com/office/drawing/2014/main" id="{D141592B-2257-820E-35E6-0910FED3FC99}"/>
              </a:ext>
            </a:extLst>
          </p:cNvPr>
          <p:cNvSpPr/>
          <p:nvPr/>
        </p:nvSpPr>
        <p:spPr>
          <a:xfrm>
            <a:off x="5261327" y="3560444"/>
            <a:ext cx="622299" cy="420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12" name="Rectangle 11">
            <a:extLst>
              <a:ext uri="{FF2B5EF4-FFF2-40B4-BE49-F238E27FC236}">
                <a16:creationId xmlns:a16="http://schemas.microsoft.com/office/drawing/2014/main" id="{48D7F558-4010-BBF9-E135-26D247B6AC5C}"/>
              </a:ext>
            </a:extLst>
          </p:cNvPr>
          <p:cNvSpPr/>
          <p:nvPr/>
        </p:nvSpPr>
        <p:spPr>
          <a:xfrm>
            <a:off x="961026" y="4693803"/>
            <a:ext cx="4296833" cy="1049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13" name="Rectangle 12">
            <a:extLst>
              <a:ext uri="{FF2B5EF4-FFF2-40B4-BE49-F238E27FC236}">
                <a16:creationId xmlns:a16="http://schemas.microsoft.com/office/drawing/2014/main" id="{5E74F271-1DC7-7775-7634-5B736467D050}"/>
              </a:ext>
            </a:extLst>
          </p:cNvPr>
          <p:cNvSpPr/>
          <p:nvPr/>
        </p:nvSpPr>
        <p:spPr>
          <a:xfrm flipH="1">
            <a:off x="5572476" y="2627780"/>
            <a:ext cx="1108429" cy="3086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14" name="Rectangle 13">
            <a:extLst>
              <a:ext uri="{FF2B5EF4-FFF2-40B4-BE49-F238E27FC236}">
                <a16:creationId xmlns:a16="http://schemas.microsoft.com/office/drawing/2014/main" id="{DE8D7265-692F-F2C2-6508-367BD4B7F214}"/>
              </a:ext>
            </a:extLst>
          </p:cNvPr>
          <p:cNvSpPr/>
          <p:nvPr/>
        </p:nvSpPr>
        <p:spPr>
          <a:xfrm>
            <a:off x="7056967" y="4695487"/>
            <a:ext cx="4296833" cy="1049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pic>
        <p:nvPicPr>
          <p:cNvPr id="15" name="Picture 14">
            <a:extLst>
              <a:ext uri="{FF2B5EF4-FFF2-40B4-BE49-F238E27FC236}">
                <a16:creationId xmlns:a16="http://schemas.microsoft.com/office/drawing/2014/main" id="{16DFBB46-07DB-865F-4BCE-AF20FB0CA329}"/>
              </a:ext>
            </a:extLst>
          </p:cNvPr>
          <p:cNvPicPr>
            <a:picLocks noChangeAspect="1"/>
          </p:cNvPicPr>
          <p:nvPr/>
        </p:nvPicPr>
        <p:blipFill>
          <a:blip r:embed="rId7"/>
          <a:stretch>
            <a:fillRect/>
          </a:stretch>
        </p:blipFill>
        <p:spPr>
          <a:xfrm>
            <a:off x="7724058" y="13095"/>
            <a:ext cx="4161730" cy="3972560"/>
          </a:xfrm>
          <a:prstGeom prst="rect">
            <a:avLst/>
          </a:prstGeom>
        </p:spPr>
      </p:pic>
      <p:sp>
        <p:nvSpPr>
          <p:cNvPr id="16" name="Title 1">
            <a:extLst>
              <a:ext uri="{FF2B5EF4-FFF2-40B4-BE49-F238E27FC236}">
                <a16:creationId xmlns:a16="http://schemas.microsoft.com/office/drawing/2014/main" id="{6675E6BA-633A-7DFD-F3DF-1C9561DC8D2A}"/>
              </a:ext>
            </a:extLst>
          </p:cNvPr>
          <p:cNvSpPr txBox="1">
            <a:spLocks/>
          </p:cNvSpPr>
          <p:nvPr/>
        </p:nvSpPr>
        <p:spPr>
          <a:xfrm>
            <a:off x="425057" y="4884650"/>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H" sz="3400" dirty="0">
                <a:latin typeface="+mn-lt"/>
              </a:rPr>
              <a:t>3- Reference Frame</a:t>
            </a:r>
            <a:br>
              <a:rPr lang="fr-CH" sz="3400" dirty="0"/>
            </a:br>
            <a:endParaRPr lang="fr-CH" sz="3400" dirty="0"/>
          </a:p>
        </p:txBody>
      </p:sp>
      <p:sp>
        <p:nvSpPr>
          <p:cNvPr id="19" name="Rectangle 18">
            <a:extLst>
              <a:ext uri="{FF2B5EF4-FFF2-40B4-BE49-F238E27FC236}">
                <a16:creationId xmlns:a16="http://schemas.microsoft.com/office/drawing/2014/main" id="{E73118E2-2CF8-40EC-713C-4EA0D8886E78}"/>
              </a:ext>
            </a:extLst>
          </p:cNvPr>
          <p:cNvSpPr/>
          <p:nvPr/>
        </p:nvSpPr>
        <p:spPr>
          <a:xfrm flipH="1">
            <a:off x="7056965" y="204077"/>
            <a:ext cx="718774" cy="4246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pic>
        <p:nvPicPr>
          <p:cNvPr id="21" name="Picture 20">
            <a:extLst>
              <a:ext uri="{FF2B5EF4-FFF2-40B4-BE49-F238E27FC236}">
                <a16:creationId xmlns:a16="http://schemas.microsoft.com/office/drawing/2014/main" id="{466A3625-316C-76EB-07B7-67052FA51FBD}"/>
              </a:ext>
            </a:extLst>
          </p:cNvPr>
          <p:cNvPicPr>
            <a:picLocks noChangeAspect="1"/>
          </p:cNvPicPr>
          <p:nvPr/>
        </p:nvPicPr>
        <p:blipFill>
          <a:blip r:embed="rId5"/>
          <a:stretch>
            <a:fillRect/>
          </a:stretch>
        </p:blipFill>
        <p:spPr>
          <a:xfrm>
            <a:off x="-14852" y="4632261"/>
            <a:ext cx="177924" cy="1172204"/>
          </a:xfrm>
          <a:prstGeom prst="rect">
            <a:avLst/>
          </a:prstGeom>
        </p:spPr>
      </p:pic>
      <p:pic>
        <p:nvPicPr>
          <p:cNvPr id="22" name="Picture 21">
            <a:extLst>
              <a:ext uri="{FF2B5EF4-FFF2-40B4-BE49-F238E27FC236}">
                <a16:creationId xmlns:a16="http://schemas.microsoft.com/office/drawing/2014/main" id="{7AE2D576-ED16-DA5E-B5EF-35446E25A179}"/>
              </a:ext>
            </a:extLst>
          </p:cNvPr>
          <p:cNvPicPr>
            <a:picLocks noChangeAspect="1"/>
          </p:cNvPicPr>
          <p:nvPr/>
        </p:nvPicPr>
        <p:blipFill>
          <a:blip r:embed="rId8"/>
          <a:stretch>
            <a:fillRect/>
          </a:stretch>
        </p:blipFill>
        <p:spPr>
          <a:xfrm>
            <a:off x="5139153" y="3737277"/>
            <a:ext cx="3774724" cy="3140272"/>
          </a:xfrm>
          <a:prstGeom prst="rect">
            <a:avLst/>
          </a:prstGeom>
        </p:spPr>
      </p:pic>
      <p:sp>
        <p:nvSpPr>
          <p:cNvPr id="23" name="Rectangle 22">
            <a:extLst>
              <a:ext uri="{FF2B5EF4-FFF2-40B4-BE49-F238E27FC236}">
                <a16:creationId xmlns:a16="http://schemas.microsoft.com/office/drawing/2014/main" id="{59A68163-164D-9F65-814D-ED7CEFC2E02B}"/>
              </a:ext>
            </a:extLst>
          </p:cNvPr>
          <p:cNvSpPr/>
          <p:nvPr/>
        </p:nvSpPr>
        <p:spPr>
          <a:xfrm>
            <a:off x="8913877" y="3766967"/>
            <a:ext cx="4296833" cy="1049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9" name="Rectangle 28">
            <a:extLst>
              <a:ext uri="{FF2B5EF4-FFF2-40B4-BE49-F238E27FC236}">
                <a16:creationId xmlns:a16="http://schemas.microsoft.com/office/drawing/2014/main" id="{B4AC8D02-C573-1CF2-410B-2B866F680990}"/>
              </a:ext>
            </a:extLst>
          </p:cNvPr>
          <p:cNvSpPr/>
          <p:nvPr/>
        </p:nvSpPr>
        <p:spPr>
          <a:xfrm>
            <a:off x="7729091" y="428913"/>
            <a:ext cx="1063696" cy="69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30" name="Rectangle 29">
            <a:extLst>
              <a:ext uri="{FF2B5EF4-FFF2-40B4-BE49-F238E27FC236}">
                <a16:creationId xmlns:a16="http://schemas.microsoft.com/office/drawing/2014/main" id="{AD6B377D-212F-CC6E-75C4-EA4768C2CBD4}"/>
              </a:ext>
            </a:extLst>
          </p:cNvPr>
          <p:cNvSpPr/>
          <p:nvPr/>
        </p:nvSpPr>
        <p:spPr>
          <a:xfrm>
            <a:off x="11558190" y="259167"/>
            <a:ext cx="925405" cy="312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31" name="TextBox 30">
            <a:extLst>
              <a:ext uri="{FF2B5EF4-FFF2-40B4-BE49-F238E27FC236}">
                <a16:creationId xmlns:a16="http://schemas.microsoft.com/office/drawing/2014/main" id="{16C774EA-4828-06A3-EE45-6B86746C175E}"/>
              </a:ext>
            </a:extLst>
          </p:cNvPr>
          <p:cNvSpPr txBox="1"/>
          <p:nvPr/>
        </p:nvSpPr>
        <p:spPr>
          <a:xfrm>
            <a:off x="2372066" y="1206065"/>
            <a:ext cx="938784" cy="400110"/>
          </a:xfrm>
          <a:prstGeom prst="rect">
            <a:avLst/>
          </a:prstGeom>
          <a:noFill/>
        </p:spPr>
        <p:txBody>
          <a:bodyPr wrap="square" rtlCol="0">
            <a:spAutoFit/>
          </a:bodyPr>
          <a:lstStyle/>
          <a:p>
            <a:r>
              <a:rPr lang="en-LB" sz="2000" dirty="0">
                <a:cs typeface="Aharoni" panose="02010803020104030203" pitchFamily="2" charset="-79"/>
              </a:rPr>
              <a:t>(Yaw)</a:t>
            </a:r>
          </a:p>
        </p:txBody>
      </p:sp>
      <p:sp>
        <p:nvSpPr>
          <p:cNvPr id="32" name="TextBox 31">
            <a:extLst>
              <a:ext uri="{FF2B5EF4-FFF2-40B4-BE49-F238E27FC236}">
                <a16:creationId xmlns:a16="http://schemas.microsoft.com/office/drawing/2014/main" id="{FED7DA3E-9DDF-8E51-4400-6CF426CFE36C}"/>
              </a:ext>
            </a:extLst>
          </p:cNvPr>
          <p:cNvSpPr txBox="1"/>
          <p:nvPr/>
        </p:nvSpPr>
        <p:spPr>
          <a:xfrm>
            <a:off x="2540120" y="1651681"/>
            <a:ext cx="938784" cy="400110"/>
          </a:xfrm>
          <a:prstGeom prst="rect">
            <a:avLst/>
          </a:prstGeom>
          <a:noFill/>
        </p:spPr>
        <p:txBody>
          <a:bodyPr wrap="square" rtlCol="0">
            <a:spAutoFit/>
          </a:bodyPr>
          <a:lstStyle/>
          <a:p>
            <a:r>
              <a:rPr lang="en-LB" sz="2000" dirty="0">
                <a:cs typeface="Aharoni" panose="02010803020104030203" pitchFamily="2" charset="-79"/>
              </a:rPr>
              <a:t>(Pitch)</a:t>
            </a:r>
          </a:p>
        </p:txBody>
      </p:sp>
      <p:sp>
        <p:nvSpPr>
          <p:cNvPr id="33" name="TextBox 32">
            <a:extLst>
              <a:ext uri="{FF2B5EF4-FFF2-40B4-BE49-F238E27FC236}">
                <a16:creationId xmlns:a16="http://schemas.microsoft.com/office/drawing/2014/main" id="{8479C07D-BF94-4491-534E-F3E532E86563}"/>
              </a:ext>
            </a:extLst>
          </p:cNvPr>
          <p:cNvSpPr txBox="1"/>
          <p:nvPr/>
        </p:nvSpPr>
        <p:spPr>
          <a:xfrm>
            <a:off x="2796874" y="2110149"/>
            <a:ext cx="938784" cy="400110"/>
          </a:xfrm>
          <a:prstGeom prst="rect">
            <a:avLst/>
          </a:prstGeom>
          <a:noFill/>
        </p:spPr>
        <p:txBody>
          <a:bodyPr wrap="square" rtlCol="0">
            <a:spAutoFit/>
          </a:bodyPr>
          <a:lstStyle/>
          <a:p>
            <a:r>
              <a:rPr lang="en-LB" sz="2000" dirty="0">
                <a:cs typeface="Aharoni" panose="02010803020104030203" pitchFamily="2" charset="-79"/>
              </a:rPr>
              <a:t>(Roll)</a:t>
            </a:r>
          </a:p>
        </p:txBody>
      </p:sp>
    </p:spTree>
    <p:extLst>
      <p:ext uri="{BB962C8B-B14F-4D97-AF65-F5344CB8AC3E}">
        <p14:creationId xmlns:p14="http://schemas.microsoft.com/office/powerpoint/2010/main" val="291617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D4AC8C-E33D-4957-BC4C-D55BD6D51D4E}"/>
              </a:ext>
            </a:extLst>
          </p:cNvPr>
          <p:cNvPicPr>
            <a:picLocks noChangeAspect="1"/>
          </p:cNvPicPr>
          <p:nvPr/>
        </p:nvPicPr>
        <p:blipFill>
          <a:blip r:embed="rId3"/>
          <a:stretch>
            <a:fillRect/>
          </a:stretch>
        </p:blipFill>
        <p:spPr>
          <a:xfrm>
            <a:off x="5354666" y="3917244"/>
            <a:ext cx="6561957" cy="2379865"/>
          </a:xfrm>
          <a:prstGeom prst="rect">
            <a:avLst/>
          </a:prstGeom>
        </p:spPr>
      </p:pic>
      <p:sp>
        <p:nvSpPr>
          <p:cNvPr id="2" name="Title 1">
            <a:extLst>
              <a:ext uri="{FF2B5EF4-FFF2-40B4-BE49-F238E27FC236}">
                <a16:creationId xmlns:a16="http://schemas.microsoft.com/office/drawing/2014/main" id="{5C2CC6E9-085B-AB64-E5E1-E7D1A293B28E}"/>
              </a:ext>
            </a:extLst>
          </p:cNvPr>
          <p:cNvSpPr>
            <a:spLocks noGrp="1"/>
          </p:cNvSpPr>
          <p:nvPr>
            <p:ph type="title"/>
          </p:nvPr>
        </p:nvSpPr>
        <p:spPr>
          <a:xfrm>
            <a:off x="415857" y="-101891"/>
            <a:ext cx="10515600" cy="1325563"/>
          </a:xfrm>
        </p:spPr>
        <p:txBody>
          <a:bodyPr>
            <a:normAutofit/>
          </a:bodyPr>
          <a:lstStyle/>
          <a:p>
            <a:r>
              <a:rPr lang="en-LB" sz="4000"/>
              <a:t>Control Approach</a:t>
            </a:r>
          </a:p>
        </p:txBody>
      </p:sp>
      <p:sp>
        <p:nvSpPr>
          <p:cNvPr id="3" name="Content Placeholder 2">
            <a:extLst>
              <a:ext uri="{FF2B5EF4-FFF2-40B4-BE49-F238E27FC236}">
                <a16:creationId xmlns:a16="http://schemas.microsoft.com/office/drawing/2014/main" id="{7E51460F-508A-EA5E-DF20-4EBB3F30D4B0}"/>
              </a:ext>
            </a:extLst>
          </p:cNvPr>
          <p:cNvSpPr>
            <a:spLocks noGrp="1"/>
          </p:cNvSpPr>
          <p:nvPr>
            <p:ph idx="1"/>
          </p:nvPr>
        </p:nvSpPr>
        <p:spPr>
          <a:xfrm>
            <a:off x="699349" y="1092444"/>
            <a:ext cx="10515600" cy="4351338"/>
          </a:xfrm>
        </p:spPr>
        <p:txBody>
          <a:bodyPr>
            <a:normAutofit/>
          </a:bodyPr>
          <a:lstStyle/>
          <a:p>
            <a:r>
              <a:rPr lang="en-US" sz="2400" dirty="0"/>
              <a:t>6 PIDs :</a:t>
            </a:r>
          </a:p>
          <a:p>
            <a:pPr marL="457200" lvl="1" indent="0">
              <a:buNone/>
            </a:pPr>
            <a:r>
              <a:rPr lang="en-US" dirty="0">
                <a:solidFill>
                  <a:srgbClr val="000000"/>
                </a:solidFill>
                <a:latin typeface="Calibri" panose="020F0502020204030204" pitchFamily="34" charset="0"/>
              </a:rPr>
              <a:t>- X and Y</a:t>
            </a:r>
            <a:r>
              <a:rPr lang="en-US" b="0" i="0" u="none" strike="noStrike" baseline="0" dirty="0">
                <a:solidFill>
                  <a:srgbClr val="000000"/>
                </a:solidFill>
                <a:latin typeface="Calibri" panose="020F0502020204030204" pitchFamily="34" charset="0"/>
              </a:rPr>
              <a:t> cascaded PIDs</a:t>
            </a:r>
            <a:endParaRPr lang="en-US" dirty="0">
              <a:solidFill>
                <a:srgbClr val="000000"/>
              </a:solidFill>
              <a:latin typeface="Calibri" panose="020F0502020204030204" pitchFamily="34" charset="0"/>
            </a:endParaRPr>
          </a:p>
          <a:p>
            <a:pPr marL="457200" lvl="1" indent="0">
              <a:buNone/>
            </a:pPr>
            <a:r>
              <a:rPr lang="en-US" b="0" i="0" u="none" strike="noStrike" baseline="0" dirty="0">
                <a:solidFill>
                  <a:srgbClr val="000000"/>
                </a:solidFill>
                <a:latin typeface="Calibri" panose="020F0502020204030204" pitchFamily="34" charset="0"/>
              </a:rPr>
              <a:t>- Roll and Altitude PIDs</a:t>
            </a:r>
          </a:p>
          <a:p>
            <a:pPr marL="0" indent="0">
              <a:buNone/>
            </a:pPr>
            <a:endParaRPr lang="fr-CH" sz="3200" dirty="0"/>
          </a:p>
          <a:p>
            <a:pPr marL="0" indent="0">
              <a:buNone/>
            </a:pPr>
            <a:endParaRPr lang="en-LB" sz="3200"/>
          </a:p>
          <a:p>
            <a:endParaRPr lang="en-LB" sz="3200"/>
          </a:p>
          <a:p>
            <a:endParaRPr lang="en-LB" sz="3200"/>
          </a:p>
        </p:txBody>
      </p:sp>
      <p:sp>
        <p:nvSpPr>
          <p:cNvPr id="7" name="Slide Number Placeholder 6">
            <a:extLst>
              <a:ext uri="{FF2B5EF4-FFF2-40B4-BE49-F238E27FC236}">
                <a16:creationId xmlns:a16="http://schemas.microsoft.com/office/drawing/2014/main" id="{371A1F2C-FC1E-D65F-6C4D-5FCFBB7DFD88}"/>
              </a:ext>
            </a:extLst>
          </p:cNvPr>
          <p:cNvSpPr>
            <a:spLocks noGrp="1"/>
          </p:cNvSpPr>
          <p:nvPr>
            <p:ph type="sldNum" sz="quarter" idx="12"/>
          </p:nvPr>
        </p:nvSpPr>
        <p:spPr/>
        <p:txBody>
          <a:bodyPr/>
          <a:lstStyle/>
          <a:p>
            <a:fld id="{03605918-1113-CD4A-B87A-870F42A6A9F8}" type="slidenum">
              <a:rPr lang="en-LB" smtClean="0"/>
              <a:t>6</a:t>
            </a:fld>
            <a:r>
              <a:rPr lang="en-LB" dirty="0"/>
              <a:t>/20</a:t>
            </a:r>
          </a:p>
        </p:txBody>
      </p:sp>
      <p:sp>
        <p:nvSpPr>
          <p:cNvPr id="8" name="TextBox 7">
            <a:extLst>
              <a:ext uri="{FF2B5EF4-FFF2-40B4-BE49-F238E27FC236}">
                <a16:creationId xmlns:a16="http://schemas.microsoft.com/office/drawing/2014/main" id="{851E5B3E-4041-12DD-AEAA-F606D42E3536}"/>
              </a:ext>
            </a:extLst>
          </p:cNvPr>
          <p:cNvSpPr txBox="1"/>
          <p:nvPr/>
        </p:nvSpPr>
        <p:spPr>
          <a:xfrm>
            <a:off x="0" y="5654676"/>
            <a:ext cx="7099300" cy="1477328"/>
          </a:xfrm>
          <a:prstGeom prst="rect">
            <a:avLst/>
          </a:prstGeom>
          <a:noFill/>
        </p:spPr>
        <p:txBody>
          <a:bodyPr wrap="square" rtlCol="0">
            <a:spAutoFit/>
          </a:bodyPr>
          <a:lstStyle/>
          <a:p>
            <a:endParaRPr lang="en-US" dirty="0">
              <a:effectLst/>
            </a:endParaRPr>
          </a:p>
          <a:p>
            <a:endParaRPr lang="en-US" sz="1800" dirty="0">
              <a:effectLst/>
              <a:latin typeface="TimesNewRomanPSMT"/>
            </a:endParaRPr>
          </a:p>
          <a:p>
            <a:endParaRPr lang="en-US" sz="1800" dirty="0">
              <a:effectLst/>
              <a:latin typeface="TimesNewRomanPSMT"/>
            </a:endParaRPr>
          </a:p>
          <a:p>
            <a:r>
              <a:rPr lang="en-US" sz="1800" dirty="0">
                <a:effectLst/>
                <a:latin typeface="TimesNewRomanPSMT"/>
              </a:rPr>
              <a:t> </a:t>
            </a:r>
            <a:endParaRPr lang="en-US" dirty="0"/>
          </a:p>
          <a:p>
            <a:endParaRPr lang="en-LB"/>
          </a:p>
        </p:txBody>
      </p:sp>
      <p:pic>
        <p:nvPicPr>
          <p:cNvPr id="6" name="Picture 5">
            <a:extLst>
              <a:ext uri="{FF2B5EF4-FFF2-40B4-BE49-F238E27FC236}">
                <a16:creationId xmlns:a16="http://schemas.microsoft.com/office/drawing/2014/main" id="{33124771-8C7C-4D85-8784-DFE28DB7FF80}"/>
              </a:ext>
            </a:extLst>
          </p:cNvPr>
          <p:cNvPicPr>
            <a:picLocks noChangeAspect="1"/>
          </p:cNvPicPr>
          <p:nvPr/>
        </p:nvPicPr>
        <p:blipFill>
          <a:blip r:embed="rId4"/>
          <a:stretch>
            <a:fillRect/>
          </a:stretch>
        </p:blipFill>
        <p:spPr>
          <a:xfrm>
            <a:off x="193912" y="4701214"/>
            <a:ext cx="4905376" cy="1655136"/>
          </a:xfrm>
          <a:prstGeom prst="rect">
            <a:avLst/>
          </a:prstGeom>
        </p:spPr>
      </p:pic>
      <p:pic>
        <p:nvPicPr>
          <p:cNvPr id="11" name="Picture 10">
            <a:extLst>
              <a:ext uri="{FF2B5EF4-FFF2-40B4-BE49-F238E27FC236}">
                <a16:creationId xmlns:a16="http://schemas.microsoft.com/office/drawing/2014/main" id="{A29A1AA4-BBB6-4053-B049-A506BB157193}"/>
              </a:ext>
            </a:extLst>
          </p:cNvPr>
          <p:cNvPicPr>
            <a:picLocks noChangeAspect="1"/>
          </p:cNvPicPr>
          <p:nvPr/>
        </p:nvPicPr>
        <p:blipFill>
          <a:blip r:embed="rId5"/>
          <a:stretch>
            <a:fillRect/>
          </a:stretch>
        </p:blipFill>
        <p:spPr>
          <a:xfrm>
            <a:off x="289882" y="2392590"/>
            <a:ext cx="4905376" cy="1652899"/>
          </a:xfrm>
          <a:prstGeom prst="rect">
            <a:avLst/>
          </a:prstGeom>
        </p:spPr>
      </p:pic>
      <p:pic>
        <p:nvPicPr>
          <p:cNvPr id="13" name="Picture 12">
            <a:extLst>
              <a:ext uri="{FF2B5EF4-FFF2-40B4-BE49-F238E27FC236}">
                <a16:creationId xmlns:a16="http://schemas.microsoft.com/office/drawing/2014/main" id="{97C612F5-6855-40AF-868A-8334D8ACC342}"/>
              </a:ext>
            </a:extLst>
          </p:cNvPr>
          <p:cNvPicPr>
            <a:picLocks noChangeAspect="1"/>
          </p:cNvPicPr>
          <p:nvPr/>
        </p:nvPicPr>
        <p:blipFill>
          <a:blip r:embed="rId6"/>
          <a:stretch>
            <a:fillRect/>
          </a:stretch>
        </p:blipFill>
        <p:spPr>
          <a:xfrm>
            <a:off x="5370020" y="1608149"/>
            <a:ext cx="6546603" cy="2379864"/>
          </a:xfrm>
          <a:prstGeom prst="rect">
            <a:avLst/>
          </a:prstGeom>
        </p:spPr>
      </p:pic>
      <p:pic>
        <p:nvPicPr>
          <p:cNvPr id="16" name="Picture 15">
            <a:extLst>
              <a:ext uri="{FF2B5EF4-FFF2-40B4-BE49-F238E27FC236}">
                <a16:creationId xmlns:a16="http://schemas.microsoft.com/office/drawing/2014/main" id="{9B2AAFF9-14E5-ECF5-BA91-319FDFAC31D2}"/>
              </a:ext>
            </a:extLst>
          </p:cNvPr>
          <p:cNvPicPr>
            <a:picLocks noChangeAspect="1"/>
          </p:cNvPicPr>
          <p:nvPr/>
        </p:nvPicPr>
        <p:blipFill>
          <a:blip r:embed="rId7"/>
          <a:stretch>
            <a:fillRect/>
          </a:stretch>
        </p:blipFill>
        <p:spPr>
          <a:xfrm>
            <a:off x="0" y="-79760"/>
            <a:ext cx="177924" cy="1172204"/>
          </a:xfrm>
          <a:prstGeom prst="rect">
            <a:avLst/>
          </a:prstGeom>
        </p:spPr>
      </p:pic>
    </p:spTree>
    <p:extLst>
      <p:ext uri="{BB962C8B-B14F-4D97-AF65-F5344CB8AC3E}">
        <p14:creationId xmlns:p14="http://schemas.microsoft.com/office/powerpoint/2010/main" val="2226356057"/>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47312F-B6B6-4C71-9B88-FEEAF427C495}"/>
              </a:ext>
            </a:extLst>
          </p:cNvPr>
          <p:cNvPicPr>
            <a:picLocks noChangeAspect="1"/>
          </p:cNvPicPr>
          <p:nvPr/>
        </p:nvPicPr>
        <p:blipFill>
          <a:blip r:embed="rId2"/>
          <a:stretch>
            <a:fillRect/>
          </a:stretch>
        </p:blipFill>
        <p:spPr>
          <a:xfrm>
            <a:off x="1623848" y="0"/>
            <a:ext cx="8813638" cy="7055419"/>
          </a:xfrm>
          <a:prstGeom prst="rect">
            <a:avLst/>
          </a:prstGeom>
        </p:spPr>
      </p:pic>
      <p:sp>
        <p:nvSpPr>
          <p:cNvPr id="2" name="Title 1">
            <a:extLst>
              <a:ext uri="{FF2B5EF4-FFF2-40B4-BE49-F238E27FC236}">
                <a16:creationId xmlns:a16="http://schemas.microsoft.com/office/drawing/2014/main" id="{0B0E2589-51FC-4B57-AAC4-A9AE2E0C9D97}"/>
              </a:ext>
            </a:extLst>
          </p:cNvPr>
          <p:cNvSpPr>
            <a:spLocks noGrp="1"/>
          </p:cNvSpPr>
          <p:nvPr>
            <p:ph type="title"/>
          </p:nvPr>
        </p:nvSpPr>
        <p:spPr>
          <a:xfrm>
            <a:off x="3646310" y="2597650"/>
            <a:ext cx="10515600" cy="1325563"/>
          </a:xfrm>
        </p:spPr>
        <p:txBody>
          <a:bodyPr>
            <a:normAutofit/>
          </a:bodyPr>
          <a:lstStyle/>
          <a:p>
            <a:r>
              <a:rPr lang="fr-CH" sz="4000" dirty="0"/>
              <a:t>Experimental Setup</a:t>
            </a:r>
          </a:p>
        </p:txBody>
      </p:sp>
      <p:sp>
        <p:nvSpPr>
          <p:cNvPr id="4" name="Slide Number Placeholder 3">
            <a:extLst>
              <a:ext uri="{FF2B5EF4-FFF2-40B4-BE49-F238E27FC236}">
                <a16:creationId xmlns:a16="http://schemas.microsoft.com/office/drawing/2014/main" id="{496CF854-0954-49F0-B691-17EA7E547009}"/>
              </a:ext>
            </a:extLst>
          </p:cNvPr>
          <p:cNvSpPr>
            <a:spLocks noGrp="1"/>
          </p:cNvSpPr>
          <p:nvPr>
            <p:ph type="sldNum" sz="quarter" idx="12"/>
          </p:nvPr>
        </p:nvSpPr>
        <p:spPr/>
        <p:txBody>
          <a:bodyPr/>
          <a:lstStyle/>
          <a:p>
            <a:fld id="{03605918-1113-CD4A-B87A-870F42A6A9F8}" type="slidenum">
              <a:rPr lang="en-LB" smtClean="0"/>
              <a:pPr/>
              <a:t>7</a:t>
            </a:fld>
            <a:r>
              <a:rPr lang="en-LB" dirty="0"/>
              <a:t>/20</a:t>
            </a:r>
          </a:p>
        </p:txBody>
      </p:sp>
      <p:pic>
        <p:nvPicPr>
          <p:cNvPr id="5" name="Picture 4">
            <a:extLst>
              <a:ext uri="{FF2B5EF4-FFF2-40B4-BE49-F238E27FC236}">
                <a16:creationId xmlns:a16="http://schemas.microsoft.com/office/drawing/2014/main" id="{E24CB2EF-CC7C-9F68-02C2-FDF0B5DCA8A0}"/>
              </a:ext>
            </a:extLst>
          </p:cNvPr>
          <p:cNvPicPr>
            <a:picLocks noChangeAspect="1"/>
          </p:cNvPicPr>
          <p:nvPr/>
        </p:nvPicPr>
        <p:blipFill>
          <a:blip r:embed="rId3"/>
          <a:stretch>
            <a:fillRect/>
          </a:stretch>
        </p:blipFill>
        <p:spPr>
          <a:xfrm>
            <a:off x="3557348" y="2597650"/>
            <a:ext cx="177924" cy="1172204"/>
          </a:xfrm>
          <a:prstGeom prst="rect">
            <a:avLst/>
          </a:prstGeom>
        </p:spPr>
      </p:pic>
      <p:sp>
        <p:nvSpPr>
          <p:cNvPr id="3" name="Rectangle 2">
            <a:extLst>
              <a:ext uri="{FF2B5EF4-FFF2-40B4-BE49-F238E27FC236}">
                <a16:creationId xmlns:a16="http://schemas.microsoft.com/office/drawing/2014/main" id="{2EA08A65-EE6A-9081-DACB-BCEE9EF194AA}"/>
              </a:ext>
            </a:extLst>
          </p:cNvPr>
          <p:cNvSpPr/>
          <p:nvPr/>
        </p:nvSpPr>
        <p:spPr>
          <a:xfrm>
            <a:off x="1708795" y="-76933"/>
            <a:ext cx="45719" cy="7693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Tree>
    <p:extLst>
      <p:ext uri="{BB962C8B-B14F-4D97-AF65-F5344CB8AC3E}">
        <p14:creationId xmlns:p14="http://schemas.microsoft.com/office/powerpoint/2010/main" val="4037831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144C7EC3-423E-9DF0-43C1-89F371ADB573}"/>
              </a:ext>
            </a:extLst>
          </p:cNvPr>
          <p:cNvPicPr>
            <a:picLocks noChangeAspect="1"/>
          </p:cNvPicPr>
          <p:nvPr/>
        </p:nvPicPr>
        <p:blipFill>
          <a:blip r:embed="rId3"/>
          <a:stretch>
            <a:fillRect/>
          </a:stretch>
        </p:blipFill>
        <p:spPr>
          <a:xfrm>
            <a:off x="7736428" y="-1"/>
            <a:ext cx="4455572" cy="5034547"/>
          </a:xfrm>
          <a:prstGeom prst="rect">
            <a:avLst/>
          </a:prstGeom>
        </p:spPr>
      </p:pic>
      <p:pic>
        <p:nvPicPr>
          <p:cNvPr id="37" name="Picture 36">
            <a:extLst>
              <a:ext uri="{FF2B5EF4-FFF2-40B4-BE49-F238E27FC236}">
                <a16:creationId xmlns:a16="http://schemas.microsoft.com/office/drawing/2014/main" id="{C98D24D9-D175-9AFA-34F9-B569A10E7E2A}"/>
              </a:ext>
            </a:extLst>
          </p:cNvPr>
          <p:cNvPicPr>
            <a:picLocks noChangeAspect="1"/>
          </p:cNvPicPr>
          <p:nvPr/>
        </p:nvPicPr>
        <p:blipFill>
          <a:blip r:embed="rId4"/>
          <a:stretch>
            <a:fillRect/>
          </a:stretch>
        </p:blipFill>
        <p:spPr>
          <a:xfrm>
            <a:off x="4188914" y="2560693"/>
            <a:ext cx="4243589" cy="4297307"/>
          </a:xfrm>
          <a:prstGeom prst="rect">
            <a:avLst/>
          </a:prstGeom>
        </p:spPr>
      </p:pic>
      <p:sp>
        <p:nvSpPr>
          <p:cNvPr id="4" name="Slide Number Placeholder 3">
            <a:extLst>
              <a:ext uri="{FF2B5EF4-FFF2-40B4-BE49-F238E27FC236}">
                <a16:creationId xmlns:a16="http://schemas.microsoft.com/office/drawing/2014/main" id="{C77A884A-97D7-4C38-B5B1-062365D702A8}"/>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03605918-1113-CD4A-B87A-870F42A6A9F8}" type="slidenum">
              <a:rPr lang="en-LB" sz="1900" smtClean="0"/>
              <a:pPr>
                <a:lnSpc>
                  <a:spcPct val="90000"/>
                </a:lnSpc>
                <a:spcAft>
                  <a:spcPts val="600"/>
                </a:spcAft>
              </a:pPr>
              <a:t>8</a:t>
            </a:fld>
            <a:r>
              <a:rPr lang="en-LB" sz="1900" dirty="0"/>
              <a:t>/20</a:t>
            </a:r>
          </a:p>
        </p:txBody>
      </p:sp>
      <p:sp>
        <p:nvSpPr>
          <p:cNvPr id="2" name="Title 1">
            <a:extLst>
              <a:ext uri="{FF2B5EF4-FFF2-40B4-BE49-F238E27FC236}">
                <a16:creationId xmlns:a16="http://schemas.microsoft.com/office/drawing/2014/main" id="{6A6F3EC1-2AC5-4DE9-8F13-BECD18993093}"/>
              </a:ext>
            </a:extLst>
          </p:cNvPr>
          <p:cNvSpPr>
            <a:spLocks noGrp="1"/>
          </p:cNvSpPr>
          <p:nvPr>
            <p:ph type="title"/>
          </p:nvPr>
        </p:nvSpPr>
        <p:spPr>
          <a:xfrm>
            <a:off x="640080" y="329184"/>
            <a:ext cx="6894576" cy="1783080"/>
          </a:xfrm>
        </p:spPr>
        <p:txBody>
          <a:bodyPr anchor="b">
            <a:normAutofit/>
          </a:bodyPr>
          <a:lstStyle/>
          <a:p>
            <a:r>
              <a:rPr lang="fr-CH" sz="5400" dirty="0"/>
              <a:t>Tuning Approach</a:t>
            </a:r>
          </a:p>
        </p:txBody>
      </p:sp>
      <p:sp>
        <p:nvSpPr>
          <p:cNvPr id="4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A58ED59-00AC-4739-B3EE-081B1BC0E799}"/>
              </a:ext>
            </a:extLst>
          </p:cNvPr>
          <p:cNvSpPr>
            <a:spLocks noGrp="1"/>
          </p:cNvSpPr>
          <p:nvPr>
            <p:ph idx="1"/>
          </p:nvPr>
        </p:nvSpPr>
        <p:spPr>
          <a:xfrm>
            <a:off x="640080" y="2706624"/>
            <a:ext cx="6894576" cy="3483864"/>
          </a:xfrm>
        </p:spPr>
        <p:txBody>
          <a:bodyPr>
            <a:normAutofit fontScale="92500" lnSpcReduction="20000"/>
          </a:bodyPr>
          <a:lstStyle/>
          <a:p>
            <a:pPr marL="0" indent="0">
              <a:buNone/>
            </a:pPr>
            <a:r>
              <a:rPr lang="fr-CH" dirty="0"/>
              <a:t>1- Restrict all but Pitch</a:t>
            </a:r>
          </a:p>
          <a:p>
            <a:pPr marL="0" indent="0">
              <a:buNone/>
            </a:pPr>
            <a:r>
              <a:rPr lang="fr-CH" dirty="0"/>
              <a:t>2- Tune Pitch</a:t>
            </a:r>
          </a:p>
          <a:p>
            <a:pPr marL="0" indent="0">
              <a:buNone/>
            </a:pPr>
            <a:r>
              <a:rPr lang="fr-CH" dirty="0"/>
              <a:t>3- Restrict all but Yaw</a:t>
            </a:r>
          </a:p>
          <a:p>
            <a:pPr marL="0" indent="0">
              <a:buNone/>
            </a:pPr>
            <a:r>
              <a:rPr lang="fr-CH" dirty="0"/>
              <a:t>4- Tune Yaw</a:t>
            </a:r>
          </a:p>
          <a:p>
            <a:pPr marL="0" indent="0">
              <a:buNone/>
            </a:pPr>
            <a:r>
              <a:rPr lang="fr-CH" dirty="0"/>
              <a:t>5- Tune Altitude</a:t>
            </a:r>
          </a:p>
          <a:p>
            <a:pPr marL="0" indent="0">
              <a:buNone/>
            </a:pPr>
            <a:r>
              <a:rPr lang="fr-CH" dirty="0"/>
              <a:t>6- Tune Roll</a:t>
            </a:r>
          </a:p>
          <a:p>
            <a:pPr marL="0" indent="0">
              <a:buNone/>
            </a:pPr>
            <a:r>
              <a:rPr lang="fr-CH" dirty="0"/>
              <a:t>7- Tune X and Y</a:t>
            </a:r>
          </a:p>
          <a:p>
            <a:pPr marL="0" indent="0">
              <a:buNone/>
            </a:pPr>
            <a:r>
              <a:rPr lang="fr-CH" dirty="0"/>
              <a:t>8- Reiterate</a:t>
            </a:r>
          </a:p>
          <a:p>
            <a:pPr marL="0" indent="0">
              <a:buNone/>
            </a:pPr>
            <a:endParaRPr lang="fr-CH" dirty="0"/>
          </a:p>
          <a:p>
            <a:pPr marL="0" indent="0">
              <a:buNone/>
            </a:pPr>
            <a:endParaRPr lang="fr-CH" dirty="0"/>
          </a:p>
          <a:p>
            <a:endParaRPr lang="fr-CH" dirty="0"/>
          </a:p>
        </p:txBody>
      </p:sp>
    </p:spTree>
    <p:extLst>
      <p:ext uri="{BB962C8B-B14F-4D97-AF65-F5344CB8AC3E}">
        <p14:creationId xmlns:p14="http://schemas.microsoft.com/office/powerpoint/2010/main" val="3308251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CCAC-B0BC-2346-9F8A-58D41099344A}"/>
              </a:ext>
            </a:extLst>
          </p:cNvPr>
          <p:cNvSpPr>
            <a:spLocks noGrp="1"/>
          </p:cNvSpPr>
          <p:nvPr>
            <p:ph type="title"/>
          </p:nvPr>
        </p:nvSpPr>
        <p:spPr/>
        <p:txBody>
          <a:bodyPr/>
          <a:lstStyle/>
          <a:p>
            <a:endParaRPr lang="en-LB"/>
          </a:p>
        </p:txBody>
      </p:sp>
      <p:sp>
        <p:nvSpPr>
          <p:cNvPr id="4" name="Slide Number Placeholder 3">
            <a:extLst>
              <a:ext uri="{FF2B5EF4-FFF2-40B4-BE49-F238E27FC236}">
                <a16:creationId xmlns:a16="http://schemas.microsoft.com/office/drawing/2014/main" id="{A03F1B6D-63A0-682B-05F4-E89FCEC5485A}"/>
              </a:ext>
            </a:extLst>
          </p:cNvPr>
          <p:cNvSpPr>
            <a:spLocks noGrp="1"/>
          </p:cNvSpPr>
          <p:nvPr>
            <p:ph type="sldNum" sz="quarter" idx="12"/>
          </p:nvPr>
        </p:nvSpPr>
        <p:spPr>
          <a:xfrm>
            <a:off x="9448800" y="6508765"/>
            <a:ext cx="2743200" cy="365125"/>
          </a:xfrm>
        </p:spPr>
        <p:txBody>
          <a:bodyPr/>
          <a:lstStyle/>
          <a:p>
            <a:fld id="{03605918-1113-CD4A-B87A-870F42A6A9F8}" type="slidenum">
              <a:rPr lang="en-LB" sz="1600" smtClean="0"/>
              <a:pPr/>
              <a:t>9</a:t>
            </a:fld>
            <a:endParaRPr lang="en-LB" sz="1600" dirty="0"/>
          </a:p>
        </p:txBody>
      </p:sp>
      <p:pic>
        <p:nvPicPr>
          <p:cNvPr id="7" name="Picture 6">
            <a:extLst>
              <a:ext uri="{FF2B5EF4-FFF2-40B4-BE49-F238E27FC236}">
                <a16:creationId xmlns:a16="http://schemas.microsoft.com/office/drawing/2014/main" id="{CA0CBC8F-5618-4D06-80EE-BEFCA2B740E9}"/>
              </a:ext>
            </a:extLst>
          </p:cNvPr>
          <p:cNvPicPr>
            <a:picLocks noChangeAspect="1"/>
          </p:cNvPicPr>
          <p:nvPr/>
        </p:nvPicPr>
        <p:blipFill>
          <a:blip r:embed="rId3"/>
          <a:stretch>
            <a:fillRect/>
          </a:stretch>
        </p:blipFill>
        <p:spPr>
          <a:xfrm>
            <a:off x="1" y="3499145"/>
            <a:ext cx="5905878" cy="3357114"/>
          </a:xfrm>
          <a:prstGeom prst="rect">
            <a:avLst/>
          </a:prstGeom>
        </p:spPr>
      </p:pic>
      <p:pic>
        <p:nvPicPr>
          <p:cNvPr id="8" name="Picture 7">
            <a:extLst>
              <a:ext uri="{FF2B5EF4-FFF2-40B4-BE49-F238E27FC236}">
                <a16:creationId xmlns:a16="http://schemas.microsoft.com/office/drawing/2014/main" id="{514DA229-E292-1A92-8E5B-B6B20BBEBFB6}"/>
              </a:ext>
            </a:extLst>
          </p:cNvPr>
          <p:cNvPicPr>
            <a:picLocks noChangeAspect="1"/>
          </p:cNvPicPr>
          <p:nvPr/>
        </p:nvPicPr>
        <p:blipFill>
          <a:blip r:embed="rId4"/>
          <a:stretch>
            <a:fillRect/>
          </a:stretch>
        </p:blipFill>
        <p:spPr>
          <a:xfrm>
            <a:off x="5905879" y="3469354"/>
            <a:ext cx="6286121" cy="3386905"/>
          </a:xfrm>
          <a:prstGeom prst="rect">
            <a:avLst/>
          </a:prstGeom>
        </p:spPr>
      </p:pic>
      <p:sp>
        <p:nvSpPr>
          <p:cNvPr id="9" name="Rectangle 8">
            <a:extLst>
              <a:ext uri="{FF2B5EF4-FFF2-40B4-BE49-F238E27FC236}">
                <a16:creationId xmlns:a16="http://schemas.microsoft.com/office/drawing/2014/main" id="{232AE2F9-7AA7-495D-ABFC-C882E935A608}"/>
              </a:ext>
            </a:extLst>
          </p:cNvPr>
          <p:cNvSpPr/>
          <p:nvPr/>
        </p:nvSpPr>
        <p:spPr>
          <a:xfrm>
            <a:off x="838200" y="3557260"/>
            <a:ext cx="833204" cy="28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11" name="Slide Number Placeholder 3">
            <a:extLst>
              <a:ext uri="{FF2B5EF4-FFF2-40B4-BE49-F238E27FC236}">
                <a16:creationId xmlns:a16="http://schemas.microsoft.com/office/drawing/2014/main" id="{260159FA-C531-6EF0-FF50-990D7B1C8FA6}"/>
              </a:ext>
            </a:extLst>
          </p:cNvPr>
          <p:cNvSpPr txBox="1">
            <a:spLocks/>
          </p:cNvSpPr>
          <p:nvPr/>
        </p:nvSpPr>
        <p:spPr>
          <a:xfrm>
            <a:off x="9448799" y="6143640"/>
            <a:ext cx="2743200" cy="365125"/>
          </a:xfrm>
          <a:prstGeom prst="rect">
            <a:avLst/>
          </a:prstGeom>
        </p:spPr>
        <p:txBody>
          <a:bodyPr vert="horz" lIns="91440" tIns="45720" rIns="91440" bIns="45720" rtlCol="0" anchor="ctr">
            <a:normAutofit/>
          </a:bodyPr>
          <a:lstStyle>
            <a:defPPr>
              <a:defRPr lang="en-LB"/>
            </a:defPPr>
            <a:lvl1pPr marL="0" algn="r" defTabSz="914400" rtl="0" eaLnBrk="1" latinLnBrk="0" hangingPunct="1">
              <a:defRPr sz="2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fld id="{03605918-1113-CD4A-B87A-870F42A6A9F8}" type="slidenum">
              <a:rPr lang="en-LB" sz="1900" smtClean="0"/>
              <a:pPr>
                <a:lnSpc>
                  <a:spcPct val="90000"/>
                </a:lnSpc>
                <a:spcAft>
                  <a:spcPts val="600"/>
                </a:spcAft>
              </a:pPr>
              <a:t>9</a:t>
            </a:fld>
            <a:r>
              <a:rPr lang="en-LB" sz="1900"/>
              <a:t>/20</a:t>
            </a:r>
            <a:endParaRPr lang="en-LB" sz="1900" dirty="0"/>
          </a:p>
        </p:txBody>
      </p:sp>
      <p:pic>
        <p:nvPicPr>
          <p:cNvPr id="10" name="Picture 9" descr="A room with a black and white carpet&#10;&#10;Description automatically generated">
            <a:extLst>
              <a:ext uri="{FF2B5EF4-FFF2-40B4-BE49-F238E27FC236}">
                <a16:creationId xmlns:a16="http://schemas.microsoft.com/office/drawing/2014/main" id="{58CAF064-D25A-F9CF-9C1A-F97836F1430B}"/>
              </a:ext>
            </a:extLst>
          </p:cNvPr>
          <p:cNvPicPr>
            <a:picLocks noChangeAspect="1"/>
          </p:cNvPicPr>
          <p:nvPr/>
        </p:nvPicPr>
        <p:blipFill>
          <a:blip r:embed="rId5"/>
          <a:stretch>
            <a:fillRect/>
          </a:stretch>
        </p:blipFill>
        <p:spPr>
          <a:xfrm>
            <a:off x="-9372" y="-1630"/>
            <a:ext cx="6184900" cy="3479800"/>
          </a:xfrm>
          <a:prstGeom prst="rect">
            <a:avLst/>
          </a:prstGeom>
        </p:spPr>
      </p:pic>
      <p:pic>
        <p:nvPicPr>
          <p:cNvPr id="13" name="Picture 12" descr="A room with a net and a net&#10;&#10;Description automatically generated with medium confidence">
            <a:extLst>
              <a:ext uri="{FF2B5EF4-FFF2-40B4-BE49-F238E27FC236}">
                <a16:creationId xmlns:a16="http://schemas.microsoft.com/office/drawing/2014/main" id="{CBA49FCE-1F9A-30D3-DC9D-CE88057C9312}"/>
              </a:ext>
            </a:extLst>
          </p:cNvPr>
          <p:cNvPicPr>
            <a:picLocks noChangeAspect="1"/>
          </p:cNvPicPr>
          <p:nvPr/>
        </p:nvPicPr>
        <p:blipFill>
          <a:blip r:embed="rId6"/>
          <a:stretch>
            <a:fillRect/>
          </a:stretch>
        </p:blipFill>
        <p:spPr>
          <a:xfrm>
            <a:off x="6096000" y="11070"/>
            <a:ext cx="6172200" cy="3467100"/>
          </a:xfrm>
          <a:prstGeom prst="rect">
            <a:avLst/>
          </a:prstGeom>
        </p:spPr>
      </p:pic>
    </p:spTree>
    <p:extLst>
      <p:ext uri="{BB962C8B-B14F-4D97-AF65-F5344CB8AC3E}">
        <p14:creationId xmlns:p14="http://schemas.microsoft.com/office/powerpoint/2010/main" val="1142870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5991</TotalTime>
  <Words>702</Words>
  <Application>Microsoft Macintosh PowerPoint</Application>
  <PresentationFormat>Widescreen</PresentationFormat>
  <Paragraphs>107</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Times</vt:lpstr>
      <vt:lpstr>TimesNewRomanPSMT</vt:lpstr>
      <vt:lpstr>Office Theme</vt:lpstr>
      <vt:lpstr>  Thrust-Assisted Controlled Pole Climbing  </vt:lpstr>
      <vt:lpstr>Motivation</vt:lpstr>
      <vt:lpstr>State of the art</vt:lpstr>
      <vt:lpstr>Previous Work on Hovering</vt:lpstr>
      <vt:lpstr>PowerPoint Presentation</vt:lpstr>
      <vt:lpstr>Control Approach</vt:lpstr>
      <vt:lpstr>Experimental Setup</vt:lpstr>
      <vt:lpstr>Tuning Approach</vt:lpstr>
      <vt:lpstr>PowerPoint Presentation</vt:lpstr>
      <vt:lpstr>Experimental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Thrust-Assisted Controlled Tree Climbing</dc:title>
  <dc:creator>Jason Mina (Alumni)</dc:creator>
  <cp:lastModifiedBy>Jason Mina</cp:lastModifiedBy>
  <cp:revision>22</cp:revision>
  <dcterms:created xsi:type="dcterms:W3CDTF">2023-11-08T13:13:08Z</dcterms:created>
  <dcterms:modified xsi:type="dcterms:W3CDTF">2025-06-23T19:25:39Z</dcterms:modified>
</cp:coreProperties>
</file>